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708" r:id="rId2"/>
  </p:sldMasterIdLst>
  <p:sldIdLst>
    <p:sldId id="259" r:id="rId3"/>
    <p:sldId id="262" r:id="rId4"/>
    <p:sldId id="264" r:id="rId5"/>
  </p:sldIdLst>
  <p:sldSz cx="12192000" cy="6858000"/>
  <p:notesSz cx="6858000" cy="9144000"/>
  <p:custDataLst>
    <p:tags r:id="rId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tags" Target="tags/tag93.xml" /><Relationship Id="rId7" Type="http://schemas.openxmlformats.org/officeDocument/2006/relationships/presProps" Target="presProps.xml" /><Relationship Id="rId8" Type="http://schemas.openxmlformats.org/officeDocument/2006/relationships/viewProps" Target="viewProps.xml" /><Relationship Id="rId9" Type="http://schemas.openxmlformats.org/officeDocument/2006/relationships/theme" Target="theme/theme1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.xml" /><Relationship Id="rId4" Type="http://schemas.openxmlformats.org/officeDocument/2006/relationships/image" Target="../media/image2.png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image" Target="../media/image3.png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.xml" /><Relationship Id="rId10" Type="http://schemas.openxmlformats.org/officeDocument/2006/relationships/tags" Target="../tags/tag28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2.xml" /><Relationship Id="rId4" Type="http://schemas.openxmlformats.org/officeDocument/2006/relationships/image" Target="../media/image4.png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10" Type="http://schemas.openxmlformats.org/officeDocument/2006/relationships/tags" Target="../tags/tag66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60.xml" /><Relationship Id="rId4" Type="http://schemas.openxmlformats.org/officeDocument/2006/relationships/image" Target="../media/image4.png" /><Relationship Id="rId5" Type="http://schemas.openxmlformats.org/officeDocument/2006/relationships/tags" Target="../tags/tag61.xml" /><Relationship Id="rId6" Type="http://schemas.openxmlformats.org/officeDocument/2006/relationships/tags" Target="../tags/tag62.xml" /><Relationship Id="rId7" Type="http://schemas.openxmlformats.org/officeDocument/2006/relationships/tags" Target="../tags/tag63.xml" /><Relationship Id="rId8" Type="http://schemas.openxmlformats.org/officeDocument/2006/relationships/tags" Target="../tags/tag64.xml" /><Relationship Id="rId9" Type="http://schemas.openxmlformats.org/officeDocument/2006/relationships/tags" Target="../tags/tag6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68BCF6-3D98-4CFD-B2F9-2AC34EA96B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46352D-8A82-496B-BD80-075C15ACC8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434468-C654-4CB3-9A16-C6676DD068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BC3157-020F-45E0-B673-FCC863C1EC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206ED1F-22EF-49ED-8D1F-5219C608F0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64756B2-A73F-420A-85AC-ABB7FB3DF4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4A28BC9-1DD6-4F22-A3DB-7E2FBC6412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521808-6917-44E2-9B74-BED916DB92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E98850-60D9-4282-95DA-34B6383C80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B06B97-1CF5-4F86-83E2-B333018F6B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55A3CE-7EC1-4DBE-A878-28BD4BA0FB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矩形 9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5" name="@svg_bg2_封面" descr="C:/Users/kingsoft/AppData/Local/Temp/fig2wpp/@svg_bg2_封面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pic>
        <p:nvPicPr>
          <p:cNvPr id="2097157" name="@png2x_01_封面" descr="C:/Users/kingsoft/AppData/Local/Temp/fig2wpp/@png2x_01_封面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-3175" y="0"/>
            <a:ext cx="12188825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6"/>
            </p:custDataLst>
          </p:nvPr>
        </p:nvSpPr>
        <p:spPr>
          <a:xfrm>
            <a:off x="1014730" y="2591670"/>
            <a:ext cx="6861187" cy="1418335"/>
          </a:xfrm>
          <a:noFill/>
        </p:spPr>
        <p:txBody>
          <a:bodyPr wrap="square" anchor="t">
            <a:normAutofit/>
          </a:bodyPr>
          <a:lstStyle>
            <a:lvl1pPr algn="l">
              <a:lnSpc>
                <a:spcPct val="100000"/>
              </a:lnSpc>
              <a:defRPr sz="6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 hasCustomPrompt="1"/>
            <p:custDataLst>
              <p:tags r:id="rId7"/>
            </p:custDataLst>
          </p:nvPr>
        </p:nvSpPr>
        <p:spPr>
          <a:xfrm>
            <a:off x="1014730" y="1334530"/>
            <a:ext cx="6860933" cy="1142224"/>
          </a:xfrm>
          <a:noFill/>
        </p:spPr>
        <p:txBody>
          <a:bodyPr wrap="square" anchor="b">
            <a:normAutofit/>
          </a:bodyPr>
          <a:lstStyle>
            <a:lvl1pPr marL="0" indent="0" algn="l">
              <a:lnSpc>
                <a:spcPct val="100000"/>
              </a:lnSpc>
              <a:buNone/>
              <a:defRPr sz="2400" b="0">
                <a:solidFill>
                  <a:schemeClr val="tx2"/>
                </a:solidFill>
                <a:latin typeface="+mn-ea"/>
                <a:ea typeface="+mn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23"/>
          <p:cNvSpPr>
            <a:spLocks noGrp="1"/>
          </p:cNvSpPr>
          <p:nvPr>
            <p:ph type="body" sz="quarter" idx="17" hasCustomPrompt="1"/>
            <p:custDataLst>
              <p:tags r:id="rId11"/>
            </p:custDataLst>
          </p:nvPr>
        </p:nvSpPr>
        <p:spPr>
          <a:xfrm>
            <a:off x="1014730" y="4169663"/>
            <a:ext cx="6787780" cy="1353807"/>
          </a:xfrm>
          <a:noFill/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0">
                <a:solidFill>
                  <a:schemeClr val="tx2"/>
                </a:solidFill>
                <a:latin typeface="+mn-ea"/>
                <a:ea typeface="+mn-ea"/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矩形 2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82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9" name="@png2x_目录" descr="C:/Users/kingsoft/AppData/Local/Temp/fig2wpp/@png2x_目录.pn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825" cy="213042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014984" y="640080"/>
            <a:ext cx="10158984" cy="896112"/>
          </a:xfrm>
          <a:noFill/>
        </p:spPr>
        <p:txBody>
          <a:bodyPr wrap="square" anchor="ctr">
            <a:normAutofit/>
          </a:bodyPr>
          <a:lstStyle>
            <a:lvl1pPr algn="r">
              <a:defRPr sz="5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6" name="日期占位符 6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7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8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矩形 2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1" name="@svg_bg4" descr="C:/Users/kingsoft/AppData/Local/Temp/fig2wpp/@svg_bg4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175" y="0"/>
            <a:ext cx="12188825" cy="6858000"/>
          </a:xfrm>
          <a:prstGeom prst="rect">
            <a:avLst/>
          </a:prstGeom>
        </p:spPr>
      </p:pic>
      <p:pic>
        <p:nvPicPr>
          <p:cNvPr id="2097163" name="@png2x" descr="C:/Users/kingsoft/AppData/Local/Temp/fig2wpp/@png2x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6350" y="0"/>
            <a:ext cx="12188825" cy="6858000"/>
          </a:xfrm>
          <a:prstGeom prst="rect">
            <a:avLst/>
          </a:prstGeom>
        </p:spPr>
      </p:pic>
      <p:sp>
        <p:nvSpPr>
          <p:cNvPr id="1048704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2943860" y="3042181"/>
            <a:ext cx="8229600" cy="2265897"/>
          </a:xfrm>
          <a:noFill/>
        </p:spPr>
        <p:txBody>
          <a:bodyPr wrap="square" anchor="t">
            <a:normAutofit/>
          </a:bodyPr>
          <a:lstStyle>
            <a:lvl1pPr algn="r">
              <a:defRPr sz="4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2" name="文本占位符 7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1014730" y="1014730"/>
            <a:ext cx="10158730" cy="1795377"/>
          </a:xfrm>
          <a:noFill/>
        </p:spPr>
        <p:txBody>
          <a:bodyPr wrap="square" anchor="t">
            <a:normAutofit/>
          </a:bodyPr>
          <a:lstStyle>
            <a:lvl1pPr marL="0" indent="0" algn="r">
              <a:buNone/>
              <a:defRPr sz="9400" b="0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1014984" y="1929160"/>
            <a:ext cx="4824984" cy="4248439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348984" y="1929160"/>
            <a:ext cx="4824984" cy="4248439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014984" y="457200"/>
            <a:ext cx="10158984" cy="1069848"/>
          </a:xfrm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1014984" y="1624588"/>
            <a:ext cx="4802061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1014984" y="2262127"/>
            <a:ext cx="4802061" cy="3927535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3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348259" y="1624588"/>
            <a:ext cx="4825710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348259" y="2262127"/>
            <a:ext cx="4825710" cy="3927535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5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014984" y="457200"/>
            <a:ext cx="10158984" cy="1069848"/>
          </a:xfrm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014984" y="1658138"/>
            <a:ext cx="10158984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6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矩形 2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5" name="@svg_bg2" descr="C:/Users/kingsoft/AppData/Local/Temp/fig2wpp/@svg_bg2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175" y="0"/>
            <a:ext cx="12188825" cy="6858000"/>
          </a:xfrm>
          <a:prstGeom prst="rect">
            <a:avLst/>
          </a:prstGeom>
        </p:spPr>
      </p:pic>
      <p:pic>
        <p:nvPicPr>
          <p:cNvPr id="2097167" name="@png2x" descr="C:/Users/kingsoft/AppData/Local/Temp/fig2wpp/@png2x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sp>
        <p:nvSpPr>
          <p:cNvPr id="1048776" name="标题 1"/>
          <p:cNvSpPr>
            <a:spLocks noGrp="1"/>
          </p:cNvSpPr>
          <p:nvPr>
            <p:ph type="ctrTitle"/>
            <p:custDataLst>
              <p:tags r:id="rId6"/>
            </p:custDataLst>
          </p:nvPr>
        </p:nvSpPr>
        <p:spPr>
          <a:xfrm>
            <a:off x="1014984" y="606577"/>
            <a:ext cx="10158984" cy="2958491"/>
          </a:xfrm>
          <a:noFill/>
        </p:spPr>
        <p:txBody>
          <a:bodyPr wrap="square" anchor="b">
            <a:normAutofit/>
          </a:bodyPr>
          <a:lstStyle>
            <a:lvl1pPr algn="ctr">
              <a:lnSpc>
                <a:spcPct val="100000"/>
              </a:lnSpc>
              <a:defRPr sz="6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1014984" y="3758184"/>
            <a:ext cx="10158984" cy="1962392"/>
          </a:xfrm>
          <a:noFill/>
        </p:spPr>
        <p:txBody>
          <a:bodyPr wrap="square"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7.xml" /><Relationship Id="rId13" Type="http://schemas.openxmlformats.org/officeDocument/2006/relationships/image" Target="../media/image1.png" /><Relationship Id="rId14" Type="http://schemas.openxmlformats.org/officeDocument/2006/relationships/tags" Target="../tags/tag68.xml" /><Relationship Id="rId15" Type="http://schemas.openxmlformats.org/officeDocument/2006/relationships/tags" Target="../tags/tag69.xml" /><Relationship Id="rId16" Type="http://schemas.openxmlformats.org/officeDocument/2006/relationships/tags" Target="../tags/tag70.xml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6"/>
          <p:cNvSpPr/>
          <p:nvPr userDrawn="1">
            <p:custDataLst>
              <p:tags r:id="rId12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@svg_bg3" descr="C:/Users/kingsoft/AppData/Local/Temp/fig2wpp/@svg_bg3.svg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-31955" y="-9054"/>
            <a:ext cx="12188825" cy="685800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5"/>
            </p:custDataLst>
          </p:nvPr>
        </p:nvSpPr>
        <p:spPr>
          <a:xfrm>
            <a:off x="1014984" y="457200"/>
            <a:ext cx="10158984" cy="1069848"/>
          </a:xfrm>
          <a:prstGeom prst="rect">
            <a:avLst/>
          </a:prstGeom>
          <a:noFill/>
        </p:spPr>
        <p:txBody>
          <a:bodyPr vert="horz" wrap="square" lIns="0" tIns="0" rIns="0" bIns="0" rtlCol="0" anchor="ctr">
            <a:normAutofit/>
          </a:bodyPr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6"/>
            </p:custDataLst>
          </p:nvPr>
        </p:nvSpPr>
        <p:spPr>
          <a:xfrm>
            <a:off x="1014984" y="1773936"/>
            <a:ext cx="10158984" cy="4187952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4698" r:id="rId2"/>
    <p:sldLayoutId id="2147484699" r:id="rId3"/>
    <p:sldLayoutId id="2147484700" r:id="rId4"/>
    <p:sldLayoutId id="2147484701" r:id="rId5"/>
    <p:sldLayoutId id="2147484702" r:id="rId6"/>
    <p:sldLayoutId id="2147484703" r:id="rId7"/>
    <p:sldLayoutId id="2147484704" r:id="rId8"/>
    <p:sldLayoutId id="2147484705" r:id="rId9"/>
    <p:sldLayoutId id="2147484706" r:id="rId10"/>
    <p:sldLayoutId id="2147484707" r:id="rId11"/>
  </p:sldLayoutIdLst>
  <p:transition/>
  <p:timing/>
  <p:txStyles>
    <p:titleStyle>
      <a:lvl1pPr algn="ctr" defTabSz="914400" rtl="0" eaLnBrk="1" latinLnBrk="0" hangingPunct="1">
        <a:lnSpc>
          <a:spcPct val="100000"/>
        </a:lnSpc>
        <a:spcBef>
          <a:spcPct val="0"/>
        </a:spcBef>
        <a:buNone/>
        <a:defRPr lang="zh-CN" altLang="en-US" sz="3400" b="0" kern="1200">
          <a:solidFill>
            <a:schemeClr val="tx2"/>
          </a:solidFill>
          <a:latin typeface="+mj-ea"/>
          <a:ea typeface="+mj-ea"/>
          <a:cs typeface="汉仪正圆-75W" panose="00020600040101010101" charset="-122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706400311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3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014730" y="2591670"/>
            <a:ext cx="6861187" cy="1418335"/>
          </a:xfrm>
        </p:spPr>
        <p:txBody>
          <a:bodyPr wrap="square">
            <a:normAutofit fontScale="90000"/>
          </a:bodyPr>
          <a:lstStyle/>
          <a:p>
            <a:r>
              <a:rPr lang="zh-CN" altLang="en-US"/>
              <a:t>2024建筑规划部门重大项目落地PPT模板</a:t>
            </a:r>
            <a:endParaRPr lang="zh-CN" altLang="en-US"/>
          </a:p>
        </p:txBody>
      </p:sp>
      <p:sp>
        <p:nvSpPr>
          <p:cNvPr id="1048650" name="副标题 4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1014983" y="1334530"/>
            <a:ext cx="6860933" cy="1142224"/>
          </a:xfrm>
        </p:spPr>
        <p:txBody>
          <a:bodyPr wrap="square">
            <a:normAutofit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文本占位符 5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1088136" y="4169663"/>
            <a:ext cx="6787780" cy="1353807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0" name="序号"/>
          <p:cNvSpPr txBox="1"/>
          <p:nvPr>
            <p:custDataLst>
              <p:tags r:id="rId2"/>
            </p:custDataLst>
          </p:nvPr>
        </p:nvSpPr>
        <p:spPr>
          <a:xfrm>
            <a:off x="1446510" y="270893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01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2" name="项标题"/>
          <p:cNvSpPr txBox="1"/>
          <p:nvPr>
            <p:custDataLst>
              <p:tags r:id="rId3"/>
            </p:custDataLst>
          </p:nvPr>
        </p:nvSpPr>
        <p:spPr>
          <a:xfrm>
            <a:off x="2464075" y="270893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添加目录项标题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4" name="序号"/>
          <p:cNvSpPr txBox="1"/>
          <p:nvPr>
            <p:custDataLst>
              <p:tags r:id="rId4"/>
            </p:custDataLst>
          </p:nvPr>
        </p:nvSpPr>
        <p:spPr>
          <a:xfrm>
            <a:off x="6170910" y="270893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02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6" name="项标题"/>
          <p:cNvSpPr txBox="1"/>
          <p:nvPr>
            <p:custDataLst>
              <p:tags r:id="rId5"/>
            </p:custDataLst>
          </p:nvPr>
        </p:nvSpPr>
        <p:spPr>
          <a:xfrm>
            <a:off x="7188475" y="270893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项目概述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6"/>
            </p:custDataLst>
          </p:nvPr>
        </p:nvSpPr>
        <p:spPr>
          <a:xfrm>
            <a:off x="6170910" y="396792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04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0" name="项标题"/>
          <p:cNvSpPr txBox="1"/>
          <p:nvPr>
            <p:custDataLst>
              <p:tags r:id="rId7"/>
            </p:custDataLst>
          </p:nvPr>
        </p:nvSpPr>
        <p:spPr>
          <a:xfrm>
            <a:off x="7188475" y="396792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项目落地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2" name="序号"/>
          <p:cNvSpPr txBox="1"/>
          <p:nvPr>
            <p:custDataLst>
              <p:tags r:id="rId8"/>
            </p:custDataLst>
          </p:nvPr>
        </p:nvSpPr>
        <p:spPr>
          <a:xfrm>
            <a:off x="1446510" y="396792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03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4" name="项标题"/>
          <p:cNvSpPr txBox="1"/>
          <p:nvPr>
            <p:custDataLst>
              <p:tags r:id="rId9"/>
            </p:custDataLst>
          </p:nvPr>
        </p:nvSpPr>
        <p:spPr>
          <a:xfrm>
            <a:off x="2464075" y="396792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项目规划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6" name="项标题"/>
          <p:cNvSpPr txBox="1"/>
          <p:nvPr>
            <p:custDataLst>
              <p:tags r:id="rId10"/>
            </p:custDataLst>
          </p:nvPr>
        </p:nvSpPr>
        <p:spPr>
          <a:xfrm>
            <a:off x="7188475" y="5226911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项目总结与展望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8" name="序号"/>
          <p:cNvSpPr txBox="1"/>
          <p:nvPr>
            <p:custDataLst>
              <p:tags r:id="rId11"/>
            </p:custDataLst>
          </p:nvPr>
        </p:nvSpPr>
        <p:spPr>
          <a:xfrm>
            <a:off x="1446510" y="5226911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05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20" name="项标题"/>
          <p:cNvSpPr txBox="1"/>
          <p:nvPr>
            <p:custDataLst>
              <p:tags r:id="rId12"/>
            </p:custDataLst>
          </p:nvPr>
        </p:nvSpPr>
        <p:spPr>
          <a:xfrm>
            <a:off x="2464075" y="5226911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项目价值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22" name="序号"/>
          <p:cNvSpPr txBox="1"/>
          <p:nvPr>
            <p:custDataLst>
              <p:tags r:id="rId13"/>
            </p:custDataLst>
          </p:nvPr>
        </p:nvSpPr>
        <p:spPr>
          <a:xfrm>
            <a:off x="6170910" y="5226911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06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24" name="标题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1014984" y="640080"/>
            <a:ext cx="10158984" cy="896112"/>
          </a:xfrm>
          <a:noFill/>
        </p:spPr>
        <p:txBody>
          <a:bodyPr wrap="square" anchor="ctr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https://d.book118.com/687064003114006032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  <p:tag name="KSO_WM_TEMPLATE_THUMBS_INDEX" val="1、9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3"/>
</p:tagLst>
</file>

<file path=ppt/tags/tag78.xml><?xml version="1.0" encoding="utf-8"?>
<p:tagLst xmlns:p="http://schemas.openxmlformats.org/presentationml/2006/main">
  <p:tag name="KSO_WM_BEAUTIFY_FLAG" val="#wm#"/>
  <p:tag name="KSO_WM_SLIDE_ID" val="custom20231418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  <p:tag name="KSO_WM_TEMPLATE_THUMBS_INDEX" val="1、9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1_1"/>
  <p:tag name="KSO_WM_UNIT_INDEX" val="1_1_1"/>
  <p:tag name="KSO_WM_UNIT_LAYERLEVEL" val="1_1_1"/>
  <p:tag name="KSO_WM_UNIT_SUBTYPE" val="d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2_1"/>
  <p:tag name="KSO_WM_UNIT_INDEX" val="1_2_1"/>
  <p:tag name="KSO_WM_UNIT_LAYERLEVEL" val="1_1_1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4_1"/>
  <p:tag name="KSO_WM_UNIT_INDEX" val="1_4_1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3_1"/>
  <p:tag name="KSO_WM_UNIT_INDEX" val="1_3_1"/>
  <p:tag name="KSO_WM_UNIT_LAYERLEVEL" val="1_1_1"/>
  <p:tag name="KSO_WM_UNIT_SUBTYPE" val="d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5_1"/>
  <p:tag name="KSO_WM_UNIT_INDEX" val="1_5_1"/>
  <p:tag name="KSO_WM_UNIT_LAYERLEVEL" val="1_1_1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6_1"/>
  <p:tag name="KSO_WM_UNIT_INDEX" val="1_6_1"/>
  <p:tag name="KSO_WM_UNIT_LAYERLEVEL" val="1_1_1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9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41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89">
      <a:dk1>
        <a:sysClr val="windowText" lastClr="000000"/>
      </a:dk1>
      <a:lt1>
        <a:sysClr val="window" lastClr="FFFFFF"/>
      </a:lt1>
      <a:dk2>
        <a:srgbClr val="0F3656"/>
      </a:dk2>
      <a:lt2>
        <a:srgbClr val="CBE7FE"/>
      </a:lt2>
      <a:accent1>
        <a:srgbClr val="FB7C07"/>
      </a:accent1>
      <a:accent2>
        <a:srgbClr val="ECB938"/>
      </a:accent2>
      <a:accent3>
        <a:srgbClr val="FC5A3A"/>
      </a:accent3>
      <a:accent4>
        <a:srgbClr val="3590DB"/>
      </a:accent4>
      <a:accent5>
        <a:srgbClr val="41CCFD"/>
      </a:accent5>
      <a:accent6>
        <a:srgbClr val="C83DFF"/>
      </a:accent6>
      <a:hlink>
        <a:srgbClr val="658BD5"/>
      </a:hlink>
      <a:folHlink>
        <a:srgbClr val="A16AA5"/>
      </a:folHlink>
    </a:clrScheme>
    <a:fontScheme name="自定义 79">
      <a:majorFont>
        <a:latin typeface="汉仪粗圆简"/>
        <a:ea typeface="汉仪粗圆简"/>
        <a:cs typeface="Arial"/>
      </a:majorFont>
      <a:minorFont>
        <a:latin typeface="汉仪正圆-75W"/>
        <a:ea typeface="汉仪正圆-45W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17</Paragraphs>
  <Slides>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9">
      <vt:lpstr>Arial</vt:lpstr>
      <vt:lpstr>Calibri</vt:lpstr>
      <vt:lpstr>汉仪粗圆简</vt:lpstr>
      <vt:lpstr>汉仪正圆-75W</vt:lpstr>
      <vt:lpstr>汉仪正圆-45W</vt:lpstr>
      <vt:lpstr>Office Theme</vt:lpstr>
      <vt:lpstr>2024建筑规划部门重大项目落地PPT模板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2024-09-05T11:48:20.840</cp:lastPrinted>
  <dcterms:created xsi:type="dcterms:W3CDTF">2024-09-05T03:48:20Z</dcterms:created>
  <dcterms:modified xsi:type="dcterms:W3CDTF">2024-09-05T03:48:23Z</dcterms:modified>
</cp:coreProperties>
</file>