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54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36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3465A-DA89-4BE7-B878-40A8AD5CB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1B656-D105-42F2-ACC8-3B6435CC4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C7C9D-C868-4B8E-A2BA-D96C2FA03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B4860-2ADA-4329-A642-420A67EB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CCB168-63DA-4169-8CBD-B66092C26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9F4862-658A-4C88-8985-7E7C0A84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E4C17A-C62D-4FC3-B056-6C664177E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603B1-8137-4BB6-AEA4-B8CA41CD2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81654-20AB-4B37-A7F6-17266E8A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7D89E-1E10-451C-B64E-91A0C9F0D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93860-1177-4DCF-AD5D-00C24B0B8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534" r:id="rId2"/>
    <p:sldLayoutId id="2147497535" r:id="rId3"/>
    <p:sldLayoutId id="2147497536" r:id="rId4"/>
    <p:sldLayoutId id="2147497537" r:id="rId5"/>
    <p:sldLayoutId id="2147497538" r:id="rId6"/>
    <p:sldLayoutId id="2147497539" r:id="rId7"/>
    <p:sldLayoutId id="2147497540" r:id="rId8"/>
    <p:sldLayoutId id="2147497541" r:id="rId9"/>
    <p:sldLayoutId id="2147497542" r:id="rId10"/>
    <p:sldLayoutId id="214749754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6401116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红旅赛道公益组项目计划书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项目背景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项目目标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项目实施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项目可行性分析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项目内容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项目预期成果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公益事业的发展现状</a:t>
            </a:r>
            <a:endParaRPr lang="zh-CN" altLang="en-US"/>
          </a:p>
        </p:txBody>
      </p:sp>
      <p:sp>
        <p:nvSpPr>
          <p:cNvPr id="1048894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6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8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0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公益组织数量不断增加，规模不断扩大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公益事业在全球范围内得到了广泛的关注和支持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公益项目种类繁多，涵盖了教育、医疗、环保等多个领域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公益事业的资金来源多元化，包括政府、企业、个人等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红旅赛道公益组的成立背景</a:t>
            </a:r>
            <a:endParaRPr lang="zh-CN" altLang="en-US"/>
          </a:p>
        </p:txBody>
      </p:sp>
      <p:sp>
        <p:nvSpPr>
          <p:cNvPr id="1048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创始人：李明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目的：推动红色旅游发展，助力乡村振兴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2020年启动公益项目，助力贫困地区发展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成立时间2018年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项目的重要性和必要性</a:t>
            </a:r>
            <a:endParaRPr lang="zh-CN" altLang="en-US"/>
          </a:p>
        </p:txBody>
      </p:sp>
      <p:sp>
        <p:nvSpPr>
          <p:cNvPr id="10490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红旅赛道公益组项目旨在推动红色旅游的发展，弘扬红色文化，传承红色基因。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项目的实施有助于提升红色旅游的品质和影响力，促进红色旅游与文化、教育、科技等领域的融合发展。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项目的实施有助于推动红色旅游与乡村振兴、脱贫攻坚等国家战略的深度融合，助力乡村振兴和脱贫攻坚。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项目的实施有助于提升红色旅游的吸引力和竞争力，推动红色旅游成为具有国际影响力的旅游品牌。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https://d.book118.com/687064011166006050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宋体</vt:lpstr>
      <vt:lpstr>Office Theme</vt:lpstr>
      <vt:lpstr>红旅赛道公益组项目计划书</vt:lpstr>
      <vt:lpstr>目录</vt:lpstr>
      <vt:lpstr>项目背景</vt:lpstr>
      <vt:lpstr>公益事业的发展现状</vt:lpstr>
      <vt:lpstr>红旅赛道公益组的成立背景</vt:lpstr>
      <vt:lpstr>项目的重要性和必要性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2024-09-23T17:28:20.641</cp:lastPrinted>
  <dcterms:created xsi:type="dcterms:W3CDTF">2024-09-23T09:28:20Z</dcterms:created>
  <dcterms:modified xsi:type="dcterms:W3CDTF">2024-09-23T09:28:22Z</dcterms:modified>
</cp:coreProperties>
</file>