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6A8F95-3DB8-4E7E-B59F-4B35DCC553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B68A02-E3A9-430C-9E53-8B5CE08E1F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F97FED-1678-4788-A1FE-38D1E1F724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D723938-F285-4D18-9400-8957018C42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15AD6D-CC3A-4EF2-85A1-EF6B16F97E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64E0C9-0BE6-4C49-A027-A407D9380F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BAE96D-2951-4D14-9550-8565E7BE6B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A231F1-987C-4216-B5AC-FC2F7E0F7D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908002-07BB-4416-BBED-C87C841A4F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19AB73-D1B7-4D1E-8275-C3AE7A996F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54DD6F-8D90-4399-A54E-C7DA0A56EF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7065031014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航空培训与人才发展</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航空培训的重要性与背景
 航空培训的主要内容和目标
 航空培训的方法和手段
 航空人才的技能要求和素质模型
 航空人才的发展路径和职业规划
 航空培训与人才发展的关系
 航空培训行业的现状与未来
 结论：航空培训与人才发展的展望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航空培训的重要性与背景</a:t>
            </a:r>
          </a:p>
        </p:txBody>
      </p:sp>
      <p:sp>
        <p:nvSpPr>
          <p:cNvPr id="3" name="Subtitle 2"/>
          <p:cNvSpPr>
            <a:spLocks noGrp="1"/>
          </p:cNvSpPr>
          <p:nvPr>
            <p:ph type="subTitle" idx="1"/>
          </p:nvPr>
        </p:nvSpPr>
        <p:spPr/>
        <p:txBody>
          <a:bodyPr/>
          <a:lstStyle/>
          <a:p>
            <a:r>
              <a:t>航空培训与人才发展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航空培训的重要性与背景</a:t>
            </a:r>
          </a:p>
        </p:txBody>
      </p:sp>
      <p:sp>
        <p:nvSpPr>
          <p:cNvPr id="3" name="Content Placeholder 2"/>
          <p:cNvSpPr>
            <a:spLocks noGrp="1"/>
          </p:cNvSpPr>
          <p:nvPr>
            <p:ph sz="half" idx="2"/>
          </p:nvPr>
        </p:nvSpPr>
        <p:spPr/>
        <p:txBody>
          <a:bodyPr/>
          <a:lstStyle/>
          <a:p>
            <a:r>
              <a:t>1.提升飞行安全：航空培训能够提升飞行员和机组人员的技能和知识，减少人为错误，提高飞行安全性。</a:t>
            </a:r>
          </a:p>
          <a:p>
            <a:r>
              <a:t>2.提高运营效率：经过培训的飞行员和机组人员能够更高效地操作飞机，提高航空公司的运营效率。</a:t>
            </a:r>
          </a:p>
          <a:p>
            <a:r>
              <a:t>3.适应行业发展：随着航空技术的不断进步，航空培训可以帮助飞行员和机组人员跟上行业发展步伐，适应新的技术和操作要求。</a:t>
            </a:r>
          </a:p>
          <a:p/>
        </p:txBody>
      </p:sp>
      <p:sp>
        <p:nvSpPr>
          <p:cNvPr id="4" name="Text Placeholder 3"/>
          <p:cNvSpPr>
            <a:spLocks noGrp="1"/>
          </p:cNvSpPr>
          <p:nvPr>
            <p:ph type="body" idx="3"/>
          </p:nvPr>
        </p:nvSpPr>
        <p:spPr/>
        <p:txBody>
          <a:bodyPr/>
          <a:lstStyle/>
          <a:p>
            <a:r>
              <a:t>航空培训的背景</a:t>
            </a:r>
          </a:p>
        </p:txBody>
      </p:sp>
      <p:sp>
        <p:nvSpPr>
          <p:cNvPr id="5" name="Content Placeholder 4"/>
          <p:cNvSpPr>
            <a:spLocks noGrp="1"/>
          </p:cNvSpPr>
          <p:nvPr>
            <p:ph sz="half" idx="4"/>
          </p:nvPr>
        </p:nvSpPr>
        <p:spPr/>
        <p:txBody>
          <a:bodyPr/>
          <a:lstStyle/>
          <a:p>
            <a:r>
              <a:t>1.行业增长迅速：随着航空行业的快速发展，对飞行员和机组人员的需求也在不断增加，航空培训能够满足行业增长带来的人才需求。</a:t>
            </a:r>
          </a:p>
          <a:p>
            <a:r>
              <a:t>2.法规要求严格：航空行业对飞行员和机组人员的培训和资质认证有严格的法规要求，航空培训能够帮助人员达到这些要求，确保合规运营。</a:t>
            </a:r>
          </a:p>
          <a:p>
            <a:r>
              <a:t>3.技术变革驱动：航空技术的不断变革对飞行员和机组人员的技能和知识提出了更高的要求，航空培训能够帮助人员适应技术变革，提升个人能力。</a:t>
            </a:r>
          </a:p>
          <a:p>
            <a:r>
              <a:t>以上内容仅供参考，具体内容可以根据实际情况进行调整和补充。</a:t>
            </a:r>
          </a:p>
        </p:txBody>
      </p:sp>
      <p:sp>
        <p:nvSpPr>
          <p:cNvPr id="6" name="Text Placeholder 5"/>
          <p:cNvSpPr>
            <a:spLocks noGrp="1"/>
          </p:cNvSpPr>
          <p:nvPr>
            <p:ph type="body" idx="1"/>
          </p:nvPr>
        </p:nvSpPr>
        <p:spPr/>
        <p:txBody>
          <a:bodyPr/>
          <a:lstStyle/>
          <a:p>
            <a:r>
              <a:t>航空培训的重要性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航空培训的主要内容和目标</a:t>
            </a:r>
          </a:p>
        </p:txBody>
      </p:sp>
      <p:sp>
        <p:nvSpPr>
          <p:cNvPr id="3" name="Subtitle 2"/>
          <p:cNvSpPr>
            <a:spLocks noGrp="1"/>
          </p:cNvSpPr>
          <p:nvPr>
            <p:ph type="subTitle" idx="1"/>
          </p:nvPr>
        </p:nvSpPr>
        <p:spPr/>
        <p:txBody>
          <a:bodyPr/>
          <a:lstStyle/>
          <a:p>
            <a:r>
              <a:t>航空培训与人才发展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航空培训的主要内容和目标</a:t>
            </a:r>
          </a:p>
        </p:txBody>
      </p:sp>
      <p:sp>
        <p:nvSpPr>
          <p:cNvPr id="3" name="Text Placeholder 2"/>
          <p:cNvSpPr>
            <a:spLocks noGrp="1"/>
          </p:cNvSpPr>
          <p:nvPr>
            <p:ph type="body" idx="1"/>
          </p:nvPr>
        </p:nvSpPr>
        <p:spPr/>
        <p:txBody>
          <a:bodyPr/>
          <a:lstStyle/>
          <a:p>
            <a:r>
              <a:t>飞行技术培训</a:t>
            </a:r>
          </a:p>
        </p:txBody>
      </p:sp>
      <p:sp>
        <p:nvSpPr>
          <p:cNvPr id="4" name="Content Placeholder 3"/>
          <p:cNvSpPr>
            <a:spLocks noGrp="1"/>
          </p:cNvSpPr>
          <p:nvPr>
            <p:ph sz="half" idx="2"/>
          </p:nvPr>
        </p:nvSpPr>
        <p:spPr/>
        <p:txBody>
          <a:bodyPr/>
          <a:lstStyle/>
          <a:p>
            <a:r>
              <a:t>1.掌握基础飞行理论：包括飞行原理、航空器性能、飞行规则等基础知识，为实际操作打下坚实理论基础。</a:t>
            </a:r>
          </a:p>
          <a:p>
            <a:r>
              <a:t>2.模拟飞行训练：利用先进的模拟飞行设备，模拟各种飞行场景，提高飞行员的实际操作技能。</a:t>
            </a:r>
          </a:p>
          <a:p>
            <a:r>
              <a:t>3.实际飞行训练：在专业教练的陪同下，进行实际飞行训练，逐步提升飞行员的飞行技能和经验。</a:t>
            </a:r>
          </a:p>
          <a:p/>
        </p:txBody>
      </p:sp>
      <p:sp>
        <p:nvSpPr>
          <p:cNvPr id="5" name="Text Placeholder 4"/>
          <p:cNvSpPr>
            <a:spLocks noGrp="1"/>
          </p:cNvSpPr>
          <p:nvPr>
            <p:ph type="body" idx="3"/>
          </p:nvPr>
        </p:nvSpPr>
        <p:spPr/>
        <p:txBody>
          <a:bodyPr/>
          <a:lstStyle/>
          <a:p>
            <a:r>
              <a:t>航空管理培训</a:t>
            </a:r>
          </a:p>
        </p:txBody>
      </p:sp>
      <p:sp>
        <p:nvSpPr>
          <p:cNvPr id="6" name="Content Placeholder 5"/>
          <p:cNvSpPr>
            <a:spLocks noGrp="1"/>
          </p:cNvSpPr>
          <p:nvPr>
            <p:ph sz="half" idx="4"/>
          </p:nvPr>
        </p:nvSpPr>
        <p:spPr/>
        <p:txBody>
          <a:bodyPr/>
          <a:lstStyle/>
          <a:p>
            <a:r>
              <a:t>1.航空法规学习：深入了解国内外航空法规，确保航空活动的合规性。</a:t>
            </a:r>
          </a:p>
          <a:p>
            <a:r>
              <a:t>2.航空运营管理：学习航空公司运营管理、航班计划、航空器等资源调度等方面的知识，提高航空运营效率。</a:t>
            </a:r>
          </a:p>
          <a:p>
            <a:r>
              <a:t>3.航空安全管理：强化安全意识，掌握航空安全管理体系，确保航空活动的安全性。</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航空培训的主要内容和目标</a:t>
            </a:r>
          </a:p>
        </p:txBody>
      </p:sp>
      <p:sp>
        <p:nvSpPr>
          <p:cNvPr id="3" name="Text Placeholder 2"/>
          <p:cNvSpPr>
            <a:spLocks noGrp="1"/>
          </p:cNvSpPr>
          <p:nvPr>
            <p:ph type="body" idx="1"/>
          </p:nvPr>
        </p:nvSpPr>
        <p:spPr/>
        <p:txBody>
          <a:bodyPr/>
          <a:lstStyle/>
          <a:p>
            <a:r>
              <a:t>客舱服务培训</a:t>
            </a:r>
          </a:p>
        </p:txBody>
      </p:sp>
      <p:sp>
        <p:nvSpPr>
          <p:cNvPr id="4" name="Content Placeholder 3"/>
          <p:cNvSpPr>
            <a:spLocks noGrp="1"/>
          </p:cNvSpPr>
          <p:nvPr>
            <p:ph sz="half" idx="2"/>
          </p:nvPr>
        </p:nvSpPr>
        <p:spPr/>
        <p:txBody>
          <a:bodyPr/>
          <a:lstStyle/>
          <a:p>
            <a:r>
              <a:t>1.服务流程熟悉：掌握客舱服务流程，确保服务质量和乘客舒适度。</a:t>
            </a:r>
          </a:p>
          <a:p>
            <a:r>
              <a:t>2.紧急情况处理：学习紧急情况下的处理流程和操作规范，提高应对突发事件的能力。</a:t>
            </a:r>
          </a:p>
          <a:p>
            <a:r>
              <a:t>3.沟通技巧提升：加强与服务对象、同事等沟通技巧，营造和谐工作氛围。</a:t>
            </a:r>
          </a:p>
          <a:p/>
        </p:txBody>
      </p:sp>
      <p:sp>
        <p:nvSpPr>
          <p:cNvPr id="5" name="Text Placeholder 4"/>
          <p:cNvSpPr>
            <a:spLocks noGrp="1"/>
          </p:cNvSpPr>
          <p:nvPr>
            <p:ph type="body" idx="3"/>
          </p:nvPr>
        </p:nvSpPr>
        <p:spPr/>
        <p:txBody>
          <a:bodyPr/>
          <a:lstStyle/>
          <a:p>
            <a:r>
              <a:t>航空机务培训</a:t>
            </a:r>
          </a:p>
        </p:txBody>
      </p:sp>
      <p:sp>
        <p:nvSpPr>
          <p:cNvPr id="6" name="Content Placeholder 5"/>
          <p:cNvSpPr>
            <a:spLocks noGrp="1"/>
          </p:cNvSpPr>
          <p:nvPr>
            <p:ph sz="half" idx="4"/>
          </p:nvPr>
        </p:nvSpPr>
        <p:spPr/>
        <p:txBody>
          <a:bodyPr/>
          <a:lstStyle/>
          <a:p>
            <a:r>
              <a:t>1.航空器维护技能：学习航空器维护技能，确保航空器的正常运行和安全性。</a:t>
            </a:r>
          </a:p>
          <a:p>
            <a:r>
              <a:t>2.维修计划制定：掌握航空器维修计划的制定和实施，提高航空器的维护水平。</a:t>
            </a:r>
          </a:p>
          <a:p>
            <a:r>
              <a:t>3.新技术掌握：及时学习新的航空技术和维修方法，跟上行业发展趋势。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航空培训的方法和手段</a:t>
            </a:r>
          </a:p>
        </p:txBody>
      </p:sp>
      <p:sp>
        <p:nvSpPr>
          <p:cNvPr id="3" name="Subtitle 2"/>
          <p:cNvSpPr>
            <a:spLocks noGrp="1"/>
          </p:cNvSpPr>
          <p:nvPr>
            <p:ph type="subTitle" idx="1"/>
          </p:nvPr>
        </p:nvSpPr>
        <p:spPr/>
        <p:txBody>
          <a:bodyPr/>
          <a:lstStyle/>
          <a:p>
            <a:r>
              <a:t>航空培训与人才发展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航空培训的方法和手段</a:t>
            </a:r>
          </a:p>
        </p:txBody>
      </p:sp>
      <p:sp>
        <p:nvSpPr>
          <p:cNvPr id="3" name="Text Placeholder 2"/>
          <p:cNvSpPr>
            <a:spLocks noGrp="1"/>
          </p:cNvSpPr>
          <p:nvPr>
            <p:ph type="body" idx="1"/>
          </p:nvPr>
        </p:nvSpPr>
        <p:spPr/>
        <p:txBody>
          <a:bodyPr/>
          <a:lstStyle/>
          <a:p>
            <a:r>
              <a:t>课堂教学</a:t>
            </a:r>
          </a:p>
        </p:txBody>
      </p:sp>
      <p:sp>
        <p:nvSpPr>
          <p:cNvPr id="4" name="Content Placeholder 3"/>
          <p:cNvSpPr>
            <a:spLocks noGrp="1"/>
          </p:cNvSpPr>
          <p:nvPr>
            <p:ph sz="half" idx="2"/>
          </p:nvPr>
        </p:nvSpPr>
        <p:spPr/>
        <p:txBody>
          <a:bodyPr/>
          <a:lstStyle/>
          <a:p>
            <a:r>
              <a:t>1.提供基础理论知识和技术技能培训。</a:t>
            </a:r>
          </a:p>
          <a:p>
            <a:r>
              <a:t>2.通过互动和讨论，激发学员思考和解决问题的能力。</a:t>
            </a:r>
          </a:p>
          <a:p>
            <a:r>
              <a:t>3.结合实际案例，提高学员分析和解决问题的能力。</a:t>
            </a:r>
          </a:p>
          <a:p>
            <a:r>
              <a:t>课堂教学是航空培训中常用的方法和手段之一，通过系统的课堂教学，可以让学员掌握航空行业的基础理论知识和技术技能。同时，通过互动和讨论，可以激发学员的思考和解决问题的能力，提高其综合素质和水平。</a:t>
            </a:r>
          </a:p>
          <a:p/>
        </p:txBody>
      </p:sp>
      <p:sp>
        <p:nvSpPr>
          <p:cNvPr id="5" name="Text Placeholder 4"/>
          <p:cNvSpPr>
            <a:spLocks noGrp="1"/>
          </p:cNvSpPr>
          <p:nvPr>
            <p:ph type="body" idx="3"/>
          </p:nvPr>
        </p:nvSpPr>
        <p:spPr/>
        <p:txBody>
          <a:bodyPr/>
          <a:lstStyle/>
          <a:p>
            <a:r>
              <a:t>模拟器训练</a:t>
            </a:r>
          </a:p>
        </p:txBody>
      </p:sp>
      <p:sp>
        <p:nvSpPr>
          <p:cNvPr id="6" name="Content Placeholder 5"/>
          <p:cNvSpPr>
            <a:spLocks noGrp="1"/>
          </p:cNvSpPr>
          <p:nvPr>
            <p:ph sz="half" idx="4"/>
          </p:nvPr>
        </p:nvSpPr>
        <p:spPr/>
        <p:txBody>
          <a:bodyPr/>
          <a:lstStyle/>
          <a:p>
            <a:r>
              <a:t>1.提供高度仿真的训练环境。</a:t>
            </a:r>
          </a:p>
          <a:p>
            <a:r>
              <a:t>2.提高学员应对复杂情况的能力。</a:t>
            </a:r>
          </a:p>
          <a:p>
            <a:r>
              <a:t>3.减少实际操作中的风险。</a:t>
            </a:r>
          </a:p>
          <a:p>
            <a:r>
              <a:t>模拟器训练是航空培训中的重要手段之一，可以提供高度仿真的训练环境，让学员在实际操作前掌握相关技能和知识。通过模拟器训练，可以提高学员应对复杂情况的能力，减少实际操作中的风险，提高飞行安全水平。</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航空培训的方法和手段</a:t>
            </a:r>
          </a:p>
        </p:txBody>
      </p:sp>
      <p:sp>
        <p:nvSpPr>
          <p:cNvPr id="3" name="Text Placeholder 2"/>
          <p:cNvSpPr>
            <a:spLocks noGrp="1"/>
          </p:cNvSpPr>
          <p:nvPr>
            <p:ph type="body" idx="1"/>
          </p:nvPr>
        </p:nvSpPr>
        <p:spPr/>
        <p:txBody>
          <a:bodyPr/>
          <a:lstStyle/>
          <a:p>
            <a:r>
              <a:t>在线学习</a:t>
            </a:r>
          </a:p>
        </p:txBody>
      </p:sp>
      <p:sp>
        <p:nvSpPr>
          <p:cNvPr id="4" name="Content Placeholder 3"/>
          <p:cNvSpPr>
            <a:spLocks noGrp="1"/>
          </p:cNvSpPr>
          <p:nvPr>
            <p:ph sz="half" idx="2"/>
          </p:nvPr>
        </p:nvSpPr>
        <p:spPr/>
        <p:txBody>
          <a:bodyPr/>
          <a:lstStyle/>
          <a:p>
            <a:r>
              <a:t>1.提供灵活的学习方式。</a:t>
            </a:r>
          </a:p>
          <a:p>
            <a:r>
              <a:t>2.节约培训成本和时间。</a:t>
            </a:r>
          </a:p>
          <a:p>
            <a:r>
              <a:t>3.方便学员随时随地学习。</a:t>
            </a:r>
          </a:p>
          <a:p>
            <a:r>
              <a:t>在线学习是随着互联网技术发展而兴起的一种新型培训方式，可以提供灵活的学习方式，方便学员随时随地学习。通过在线学习，可以节约培训成本和时间，提高培训效率，同时也可以满足学员个性化的学习需求。</a:t>
            </a:r>
          </a:p>
          <a:p/>
        </p:txBody>
      </p:sp>
      <p:sp>
        <p:nvSpPr>
          <p:cNvPr id="5" name="Text Placeholder 4"/>
          <p:cNvSpPr>
            <a:spLocks noGrp="1"/>
          </p:cNvSpPr>
          <p:nvPr>
            <p:ph type="body" idx="3"/>
          </p:nvPr>
        </p:nvSpPr>
        <p:spPr/>
        <p:txBody>
          <a:bodyPr/>
          <a:lstStyle/>
          <a:p>
            <a:r>
              <a:t>实践操作</a:t>
            </a:r>
          </a:p>
        </p:txBody>
      </p:sp>
      <p:sp>
        <p:nvSpPr>
          <p:cNvPr id="6" name="Content Placeholder 5"/>
          <p:cNvSpPr>
            <a:spLocks noGrp="1"/>
          </p:cNvSpPr>
          <p:nvPr>
            <p:ph sz="half" idx="4"/>
          </p:nvPr>
        </p:nvSpPr>
        <p:spPr/>
        <p:txBody>
          <a:bodyPr/>
          <a:lstStyle/>
          <a:p>
            <a:r>
              <a:t>1.提供实际操作经验。</a:t>
            </a:r>
          </a:p>
          <a:p>
            <a:r>
              <a:t>2.培养学员实际操作能力。</a:t>
            </a:r>
          </a:p>
          <a:p>
            <a:r>
              <a:t>3.检测学员掌握程度。</a:t>
            </a:r>
          </a:p>
          <a:p>
            <a:r>
              <a:t>实践操作是航空培训中必不可少的手段和环节，通过实际操作，可以让学员更好地掌握相关技能和知识，提高其实际操作能力。同时，通过实践操作，也可以检测学员对相关技能和知识的掌握程度，为进一步的培训提供参考和依据。</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航空培训的方法和手段</a:t>
            </a:r>
          </a:p>
        </p:txBody>
      </p:sp>
      <p:sp>
        <p:nvSpPr>
          <p:cNvPr id="3" name="Content Placeholder 2"/>
          <p:cNvSpPr>
            <a:spLocks noGrp="1"/>
          </p:cNvSpPr>
          <p:nvPr>
            <p:ph sz="half" idx="2"/>
          </p:nvPr>
        </p:nvSpPr>
        <p:spPr/>
        <p:txBody>
          <a:bodyPr/>
          <a:lstStyle/>
          <a:p>
            <a:r>
              <a:t>1.培养团队协作意识。</a:t>
            </a:r>
          </a:p>
          <a:p>
            <a:r>
              <a:t>2.提高团队协作效率。</a:t>
            </a:r>
          </a:p>
          <a:p>
            <a:r>
              <a:t>3.增强团队协作能力。</a:t>
            </a:r>
          </a:p>
          <a:p>
            <a:r>
              <a:t>团队协作是航空行业中不可或缺的一环，通过团队协作培训，可以培养学员的团队协作意识，提高其团队协作效率和能力。同时，通过团队协作，也可以增强学员之间的沟通和协调能力，提高整个团队的工作水平和效率。</a:t>
            </a:r>
          </a:p>
          <a:p/>
        </p:txBody>
      </p:sp>
      <p:sp>
        <p:nvSpPr>
          <p:cNvPr id="4" name="Text Placeholder 3"/>
          <p:cNvSpPr>
            <a:spLocks noGrp="1"/>
          </p:cNvSpPr>
          <p:nvPr>
            <p:ph type="body" idx="3"/>
          </p:nvPr>
        </p:nvSpPr>
        <p:spPr/>
        <p:txBody>
          <a:bodyPr/>
          <a:lstStyle/>
          <a:p>
            <a:r>
              <a:t>国际化培训</a:t>
            </a:r>
          </a:p>
        </p:txBody>
      </p:sp>
      <p:sp>
        <p:nvSpPr>
          <p:cNvPr id="5" name="Content Placeholder 4"/>
          <p:cNvSpPr>
            <a:spLocks noGrp="1"/>
          </p:cNvSpPr>
          <p:nvPr>
            <p:ph sz="half" idx="4"/>
          </p:nvPr>
        </p:nvSpPr>
        <p:spPr/>
        <p:txBody>
          <a:bodyPr/>
          <a:lstStyle/>
          <a:p>
            <a:r>
              <a:t>1.拓展学员国际化视野。</a:t>
            </a:r>
          </a:p>
          <a:p>
            <a:r>
              <a:t>2.提高学员跨文化交流能力。</a:t>
            </a:r>
          </a:p>
          <a:p>
            <a:r>
              <a:t>3.培养学员国际化人才素质。</a:t>
            </a:r>
          </a:p>
          <a:p>
            <a:r>
              <a:t>随着航空行业的国际化发展，国际化培训也成为了航空培训中的重要一环。通过国际化培训，可以拓展学员的国际化视野，提高其跨文化交流能力，培养具备国际化人才素质的优秀人才。同时，也有利于提高整个航空行业的国际竞争力和水平。</a:t>
            </a:r>
          </a:p>
        </p:txBody>
      </p:sp>
      <p:sp>
        <p:nvSpPr>
          <p:cNvPr id="6" name="Text Placeholder 5"/>
          <p:cNvSpPr>
            <a:spLocks noGrp="1"/>
          </p:cNvSpPr>
          <p:nvPr>
            <p:ph type="body" idx="1"/>
          </p:nvPr>
        </p:nvSpPr>
        <p:spPr/>
        <p:txBody>
          <a:bodyPr/>
          <a:lstStyle/>
          <a:p>
            <a:r>
              <a:t>团队协作</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航空人才的技能要求和素质模型</a:t>
            </a:r>
          </a:p>
        </p:txBody>
      </p:sp>
      <p:sp>
        <p:nvSpPr>
          <p:cNvPr id="3" name="Subtitle 2"/>
          <p:cNvSpPr>
            <a:spLocks noGrp="1"/>
          </p:cNvSpPr>
          <p:nvPr>
            <p:ph type="subTitle" idx="1"/>
          </p:nvPr>
        </p:nvSpPr>
        <p:spPr/>
        <p:txBody>
          <a:bodyPr/>
          <a:lstStyle/>
          <a:p>
            <a:r>
              <a:t>航空培训与人才发展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航空人才的技能要求和素质模型</a:t>
            </a:r>
          </a:p>
        </p:txBody>
      </p:sp>
      <p:sp>
        <p:nvSpPr>
          <p:cNvPr id="3" name="Text Placeholder 2"/>
          <p:cNvSpPr>
            <a:spLocks noGrp="1"/>
          </p:cNvSpPr>
          <p:nvPr>
            <p:ph type="body" idx="1"/>
          </p:nvPr>
        </p:nvSpPr>
        <p:spPr/>
        <p:txBody>
          <a:bodyPr/>
          <a:lstStyle/>
          <a:p>
            <a:r>
              <a:t>飞行技术与操作能力</a:t>
            </a:r>
          </a:p>
        </p:txBody>
      </p:sp>
      <p:sp>
        <p:nvSpPr>
          <p:cNvPr id="4" name="Content Placeholder 3"/>
          <p:cNvSpPr>
            <a:spLocks noGrp="1"/>
          </p:cNvSpPr>
          <p:nvPr>
            <p:ph sz="half" idx="2"/>
          </p:nvPr>
        </p:nvSpPr>
        <p:spPr/>
        <p:txBody>
          <a:bodyPr/>
          <a:lstStyle/>
          <a:p>
            <a:r>
              <a:t>1.飞行技术精湛：具备高度的飞行技术，能够应对各种复杂和紧急的飞行情况，确保航班安全。</a:t>
            </a:r>
          </a:p>
          <a:p>
            <a:r>
              <a:t>2.操作规范熟练：熟悉各类航空器的操作规范，能够准确无误地完成各项飞行操作。</a:t>
            </a:r>
          </a:p>
          <a:p>
            <a:r>
              <a:t>3.飞行经验丰富：具备丰富的飞行经验，能够处理突发状况，确保乘客和机组人员的安全。</a:t>
            </a:r>
          </a:p>
          <a:p/>
        </p:txBody>
      </p:sp>
      <p:sp>
        <p:nvSpPr>
          <p:cNvPr id="5" name="Text Placeholder 4"/>
          <p:cNvSpPr>
            <a:spLocks noGrp="1"/>
          </p:cNvSpPr>
          <p:nvPr>
            <p:ph type="body" idx="3"/>
          </p:nvPr>
        </p:nvSpPr>
        <p:spPr/>
        <p:txBody>
          <a:bodyPr/>
          <a:lstStyle/>
          <a:p>
            <a:r>
              <a:t>航空管理与领导能力</a:t>
            </a:r>
          </a:p>
        </p:txBody>
      </p:sp>
      <p:sp>
        <p:nvSpPr>
          <p:cNvPr id="6" name="Content Placeholder 5"/>
          <p:cNvSpPr>
            <a:spLocks noGrp="1"/>
          </p:cNvSpPr>
          <p:nvPr>
            <p:ph sz="half" idx="4"/>
          </p:nvPr>
        </p:nvSpPr>
        <p:spPr/>
        <p:txBody>
          <a:bodyPr/>
          <a:lstStyle/>
          <a:p>
            <a:r>
              <a:t>1.航空法规熟知：深入了解国内外航空法规，确保航空活动的合规性。</a:t>
            </a:r>
          </a:p>
          <a:p>
            <a:r>
              <a:t>2.领导能力出众：具备良好的领导能力，能够带领团队完成各种航空任务。</a:t>
            </a:r>
          </a:p>
          <a:p>
            <a:r>
              <a:t>3.决策能力果断：在面对紧急情况时，能够迅速作出决策，保障航班的安全。</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航空人才的技能要求和素质模型</a:t>
            </a:r>
          </a:p>
        </p:txBody>
      </p:sp>
      <p:sp>
        <p:nvSpPr>
          <p:cNvPr id="3" name="Text Placeholder 2"/>
          <p:cNvSpPr>
            <a:spLocks noGrp="1"/>
          </p:cNvSpPr>
          <p:nvPr>
            <p:ph type="body" idx="1"/>
          </p:nvPr>
        </p:nvSpPr>
        <p:spPr/>
        <p:txBody>
          <a:bodyPr/>
          <a:lstStyle/>
          <a:p>
            <a:r>
              <a:t>团队协作与沟通能力</a:t>
            </a:r>
          </a:p>
        </p:txBody>
      </p:sp>
      <p:sp>
        <p:nvSpPr>
          <p:cNvPr id="4" name="Content Placeholder 3"/>
          <p:cNvSpPr>
            <a:spLocks noGrp="1"/>
          </p:cNvSpPr>
          <p:nvPr>
            <p:ph sz="half" idx="2"/>
          </p:nvPr>
        </p:nvSpPr>
        <p:spPr/>
        <p:txBody>
          <a:bodyPr/>
          <a:lstStyle/>
          <a:p>
            <a:r>
              <a:t>1.团队协作精神：具备强烈的团队协作精神，与团队成员保持紧密沟通，共同完成任务。</a:t>
            </a:r>
          </a:p>
          <a:p>
            <a:r>
              <a:t>2.沟通技巧熟练：掌握有效的沟通技巧，能够与不同背景的人进行有效沟通。</a:t>
            </a:r>
          </a:p>
          <a:p>
            <a:r>
              <a:t>3.冲突处理能力：在面对团队冲突时，能够妥善处理，维护团队和谐。</a:t>
            </a:r>
          </a:p>
          <a:p/>
        </p:txBody>
      </p:sp>
      <p:sp>
        <p:nvSpPr>
          <p:cNvPr id="5" name="Text Placeholder 4"/>
          <p:cNvSpPr>
            <a:spLocks noGrp="1"/>
          </p:cNvSpPr>
          <p:nvPr>
            <p:ph type="body" idx="3"/>
          </p:nvPr>
        </p:nvSpPr>
        <p:spPr/>
        <p:txBody>
          <a:bodyPr/>
          <a:lstStyle/>
          <a:p>
            <a:r>
              <a:t>安全意识与责任心</a:t>
            </a:r>
          </a:p>
        </p:txBody>
      </p:sp>
      <p:sp>
        <p:nvSpPr>
          <p:cNvPr id="6" name="Content Placeholder 5"/>
          <p:cNvSpPr>
            <a:spLocks noGrp="1"/>
          </p:cNvSpPr>
          <p:nvPr>
            <p:ph sz="half" idx="4"/>
          </p:nvPr>
        </p:nvSpPr>
        <p:spPr/>
        <p:txBody>
          <a:bodyPr/>
          <a:lstStyle/>
          <a:p>
            <a:r>
              <a:t>1.安全意识强烈：始终保持高度的安全意识，确保航空活动的安全进行。</a:t>
            </a:r>
          </a:p>
          <a:p>
            <a:r>
              <a:t>2.责任心重：对工作充满责任心，尽职尽责地完成各项任务。</a:t>
            </a:r>
          </a:p>
          <a:p>
            <a:r>
              <a:t>3.应急预案熟悉：熟悉各类应急预案，能够在紧急情况下迅速采取措施。</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https://d.book118.com/687065031014006034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航空培训的重要性与背景</vt:lpstr>
      <vt:lpstr> 航空培训的重要性与背景</vt:lpstr>
      <vt:lpstr> 航空培训的主要内容和目标</vt:lpstr>
      <vt:lpstr> 航空培训的主要内容和目标</vt:lpstr>
      <vt:lpstr> 航空培训的主要内容和目标</vt:lpstr>
      <vt:lpstr> 航空培训的方法和手段</vt:lpstr>
      <vt:lpstr> 航空培训的方法和手段</vt:lpstr>
      <vt:lpstr> 航空培训的方法和手段</vt:lpstr>
      <vt:lpstr> 航空培训的方法和手段</vt:lpstr>
      <vt:lpstr> 航空人才的技能要求和素质模型</vt:lpstr>
      <vt:lpstr> 航空人才的技能要求和素质模型</vt:lpstr>
      <vt:lpstr> 航空人才的技能要求和素质模型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2024-09-07T19:38:53.662</cp:lastPrinted>
  <dcterms:created xsi:type="dcterms:W3CDTF">2024-09-07T11:38:53Z</dcterms:created>
  <dcterms:modified xsi:type="dcterms:W3CDTF">2024-09-07T11:38:55Z</dcterms:modified>
</cp:coreProperties>
</file>