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FCDB8-457B-438E-86C5-4B7B77829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4565C-9248-41EC-9AE7-1B309213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8542B-726A-490C-9856-497FDA038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66F2A-5736-471C-BACB-848BA0C6A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2585A8-CDD2-493F-8B6F-FAA782D74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0FC1D-6952-4CC1-9B48-78574DBE4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8743C-0888-47E0-84FE-AC6D0C0DF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84E44-A879-48F2-8AED-47229BF74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81C33-0B3D-4B26-9EEF-2AEAAF8B1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BD852-A112-4BBD-9DC1-D213A351F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3239D-B149-482D-9967-788DC714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660321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人生感言语录25条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心态与情绪管理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目标与执行力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珍惜当下与感恩生活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成长与经历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经历挫折能让人反思自己的行为和决策，从而找到改进的方向。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挫折带来的反思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挫折激发潜力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挫折培养坚韧品质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面对挫折，人们往往会激发出潜在的能量和创造力，寻找新的解决方案。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经历过挫折的人更容易培养出坚韧不拔的品质，更能在未来的挑战中坚持不懈。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挫折是成长的必经之路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尝试新事物可以让人接触到不同的领域和观念，从而拓展自己的视野和认知。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勇于尝试新事物有助于培养创新思维和创造力，让人更加具有创造性和想象力。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很多时候，人们并不知道自己的潜力在哪里，只有勇于尝试新事物，才有可能发掘出自己的潜在能力。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勇于尝试新事物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失败是人生中不可避免的一部分，学会接受失败并从中汲取教训是成长的关键。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接受失败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要深入分析失败的原因，找到问题的根源，这样才能避免重蹈覆辙。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分析失败原因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从失败中总结出的经验教训是宝贵的财富，它们可以帮助我们在未来的人生道路上更加顺利。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学会从失败中汲取教训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人际关系与沟通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以诚相待，方能长久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在人际关系中，只有以诚相待，才能让友谊和合作长久持续。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真诚是人际交往的基石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只有真诚待人，才能赢得他人的信任和尊重。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信任是人际关系的纽带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信任能够拉近人与人之间的距离，让彼此更加紧密地联系在一起。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真诚待人，赢得信任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理解是沟通的关键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通过倾听和理解，我们可以更好地把握他人的需求和期望。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尊重差异，求同存异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在倾听和理解的基础上，我们应该尊重彼此的差异，寻求共同点，化解分歧。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倾听是沟通的前提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只有认真倾听他人的意见和想法，才能更好地理解对方。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45" b="334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倾听他人，理解万岁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292" r="5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通过有效的沟通，我们可以更好地了解彼此的观点和立场，进而化解矛盾。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沟通是解决矛盾的有效途径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在沟通过程中，我们应该注意表达清晰、准确、流畅，同时善于倾听和反馈。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掌握沟通技巧，提高沟通效率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在处理人际关系中的矛盾和冲突时，我们应该以和为贵，尽量避免冲突升级，寻求双方都能接受的解决方案。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以和为贵，避免冲突升级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善于沟通，化解矛盾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心态与情绪管理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乐观面对生活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无论遇到什么困难和挫折，都要以乐观的心态去面对，相信一切都会好起来。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积极寻找机会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不要等待机会，而是要主动去寻找和创造机会，把握每一个可能让自己成长和进步的机会。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培养感恩之心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珍惜身边的人和事，感恩生活中的点滴美好，让自己的心灵更加丰盈和满足。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保持积极乐观的心态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认识自己的情绪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了解自己的情绪变化，学会观察和分析自己的情绪，找到情绪波动的根源。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控制情绪的表达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在情绪激动时，学会控制自己的情绪表达，避免做出冲动的行为或说出伤人的话语。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寻求帮助和支持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当自己无法调整情绪时，不要害羞或忽视，可以寻求朋友、家人或专业人士的帮助和支持。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学会调整自己的情绪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https://d.book118.com/687066032121006045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2024-09-20T11:00:25.844</cp:lastPrinted>
  <dcterms:created xsi:type="dcterms:W3CDTF">2024-09-20T03:00:25Z</dcterms:created>
  <dcterms:modified xsi:type="dcterms:W3CDTF">2024-09-20T03:00:27Z</dcterms:modified>
</cp:coreProperties>
</file>