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4D2464-A75D-4C41-903D-58AD9F2648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CD97C9-F1A1-4A78-BBAE-EA437027C1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D02938-CB4B-4388-95F3-35177AE35E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440C9C-E7ED-4D5A-8399-7850476411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F442980-4128-4B84-A0E7-51FA5C82AE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5C3F36E-BD07-4E2E-B9B6-7CCA2C0D9A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F078B13-78BE-4D71-81E9-E755E3E7B4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343918-6671-4EC7-BFD5-255BF991DC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7071B2-4F61-424D-818D-CC3A71694F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1FAE3B-50CF-4AB8-BA36-20138C045F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B5D87B-FA00-4B81-80DE-A5705B172F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706603412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亚运知识竞赛活动策划方案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0273" y="4923826"/>
            <a:ext cx="234850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0273" y="5423697"/>
            <a:ext cx="3212609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活动主题和内容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活动时间和地点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活动组织和实施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活动效果评估和总结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活动背景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5875" b="15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亚运会全称亚洲运动会，是亚洲规模最大的综合性运动会，每四年举办一届，由亚洲奥林匹克理事会主办，包括亚洲各国和地区参赛选手参与的各类体育项目竞赛。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亚运会历史悠久，自1951年第一届开始，已举办了18届。亚运会不仅是一场体育盛会，也是亚洲各国和地区文化交流的重要平台。</a:t>
            </a:r>
          </a:p>
        </p:txBody>
      </p:sp>
      <p:sp>
        <p:nvSpPr>
          <p:cNvPr id="5" name="AutoShape 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亚运会简介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8973" r="18973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通过知识竞赛活动，普及亚运历史、文化和比赛项目，提高公众对亚运会的认知度和关注度。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宣传亚运文化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知识竞赛活动可以引导公众关注体育赛事，了解体育知识，培养健康的生活方式和体育精神。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培养体育精神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通过知识竞赛活动，让不同国家和地区的人们共同分享亚运知识和文化，增进相互了解和友谊。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促进文化交流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知识竞赛活动可以丰富公众的文化生活，提供有益的娱乐和休闲方式，增强社会凝聚力。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丰富社会文化生活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知识竞赛活动的目的和意义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活动主题和内容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亚运知识竞赛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8625" r="1862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提高大众对亚运会的关注度和参与度，传播亚运文化，增强民族自豪感。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了解亚运，参与亚运，共创亚运辉煌。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宣传口号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活动主题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奖励机制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根据分数排名，设立一、二、三等奖及优秀奖，并颁发证书和奖品。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答题规则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单选和判断题每题10分，简答题每题20分，总分100分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题量与难度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初级、中级、高级三个难度级别，每个级别100道题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竞赛形式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线上答题，线下决赛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题目类型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选择题、判断题、简答题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AutoShape 5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AutoShape 5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AutoShape 5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AutoShape 5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AutoShape 5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AutoShape 5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AutoShape 5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2" name="AutoShape 6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AutoShape 6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AutoShape 6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5" name="AutoShape 6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6" name="AutoShape 6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7" name="AutoShape 6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8" name="AutoShape 6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9" name="AutoShape 6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0" name="AutoShape 7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1" name="AutoShape 7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2" name="TextBox 7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活动内容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活动时间和地点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93" r="1509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选择一个适合大多数参与者的时间，考虑到工作日和周末的不同需求。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确定活动时间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确定活动持续的时间，包括开始和结束的时间点。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活动时间长度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活动时间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https://d.book118.com/687066034121006031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2024-09-03T23:50:32.627</cp:lastPrinted>
  <dcterms:created xsi:type="dcterms:W3CDTF">2024-09-03T15:50:32Z</dcterms:created>
  <dcterms:modified xsi:type="dcterms:W3CDTF">2024-09-03T15:50:34Z</dcterms:modified>
</cp:coreProperties>
</file>