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E482A-5644-4DB1-BD91-242FE6F8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04B1A-5EF6-4686-B6C9-63AC72485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0289E-4284-4309-90BA-A1F07E442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03551-D213-4B32-ADAD-7588A4C5B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4843B-C435-483B-AF91-FDC482BB3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D94A5-3B06-40E5-87A2-23A76DDC6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C3D64-5113-4248-925F-125813D7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63EAA-1E0B-4B61-9D84-C862E6006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6D1E6-B6B8-482B-B949-1031FDEF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17CAD-D451-43EE-AE8D-08980619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C6A07-FAF5-4A84-9FF9-DF3E22B2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604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建筑安全员年终总结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安全管理体系建设及运行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施工现场安全监管实践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应急管理与事故处置能力提升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宣传教育与培训活动开展情况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合作交流与资源共享机制建立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加强对施工人员的安全培训与宣传教育，提高全员安全意识与技能水平。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安全管理制度建设与执行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建立健全建筑安全管理制度，明确各级职责，确保制度的有效执行。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施工现场安全检查与隐患排查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定期开展施工现场安全检查，及时发现并整改安全隐患，确保施工安全。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安全检查次数及覆盖率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本年度共进行安全检查XX次，覆盖所有在建项目，检查覆盖率达到XX%。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隐患排查及整改情况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共排查出安全隐患XX项，已整改XX项，整改率达到XX%，确保了施工现场的安全。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安全培训与教育成果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共开展安全培训与教育XX次，参与人数达到XX人，全员安全意识得到显著提高。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强化安全责任制落实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明确各级安全责任，建立奖惩机制，确保安全责任的有效落实。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推动安全文化建设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通过举办安全知识竞赛、安全月等活动，营造浓厚的安全文化氛围，提高全员安全意识。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创新安全管理方式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采用信息化手段，建立安全管理平台，实现安全隐患的实时监控与预警，提高了安全管理效率。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安全管理体系建设及运行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制定并完善了各项安全管理制度，包括安全生产责任制、安全检查制度、安全教育制度等，确保各项安全工作有章可循。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通过组织培训、宣传等方式，确保全体员工熟知并遵守各项安全管理制度，提高制度执行力。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制度宣贯与执行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根据行业发展趋势和企业实际情况，不断对安全管理制度进行更新和优化，以适应新的安全形势和需求。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制度更新与优化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建立了从公司领导到基层员工的安全生产责任体系，明确了各级人员的安全职责和任务。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明确各级安全责任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与各部门、各岗位人员签订安全责任书，进一步强化安全意识，确保安全工作落到实处。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签订安全责任书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建立安全考核机制，对安全工作表现突出的个人和部门进行表彰和奖励，对违反安全规定的行为进行惩罚和纠正。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安全考核与奖惩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安全责任制落实情况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定期组织对公司各部门、各项目进行安全检查，及时发现和消除安全隐患。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针对建筑行业常见的安全问题，开展专项整治行动，如高处作业、施工机械等安全专项治理。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专项整治行动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建立安全事故报告和处理机制，对发生的安全事故进行及时报告、调查和处理，总结经验教训，防止类似事故再次发生。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安全事故处理与报告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监督检查与考核机制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施工现场安全监管实践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确保施工现场符合安全生产要求，及时发现和纠正违章作业和安全隐患。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巡查目的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巡查频率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检查施工现场临时设施、高处作业、施工机械、电气设备等环节的安全状况。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每日至少进行一次全面巡查，对重点部位和关键环节加强巡查频次。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施工现场日常巡查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针对施工现场存在的突出问题和薄弱环节，开展专项整治活动。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制定整治方案，明确整治目标和措施，组织相关人员进行集中整治。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通过专项整治活动，有效解决了施工现场存在的安全隐患和问题，提高了安全管理水平。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专项整治活动开展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对排查出的隐患，按照“五定”原则（定措施、定时间、定责任人、定资金、定预案）进行治理。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采用定期排查、专项排查、季节性排查、节假日排查等多种方式进行隐患排查。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治理效果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通过隐患排查与治理措施的实施，及时消除了施工现场存在的安全隐患，确保了施工生产的顺利进行。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隐患排查与治理措施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应急管理与事故处置能力提升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https://d.book118.com/687066041005006036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2024-09-10T18:49:29.843</cp:lastPrinted>
  <dcterms:created xsi:type="dcterms:W3CDTF">2024-09-10T10:49:29Z</dcterms:created>
  <dcterms:modified xsi:type="dcterms:W3CDTF">2024-09-10T10:49:32Z</dcterms:modified>
</cp:coreProperties>
</file>