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D055B-0FB9-4A18-A389-EAA162641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1DF7A-376E-4AD2-9A75-FEA9430D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A62A9-43B4-41B0-B020-999C0D24E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556AB-9F15-4DED-AF30-ED0F11829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0A451-1E9F-48AC-AE49-960129EA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ED57BC-A146-4DCA-A8FA-71AF9228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D1A963-272E-4178-AF47-1FDA61DFE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2EC1E-4051-4E07-AC6B-528F0D757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D8D79-B1E4-4190-B1F5-52EEA8D9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E714D-9CD2-44C8-943D-CEA0E2FAF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5AB12-B214-46E3-9103-A54B84819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011252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《团队的力量》ppt课件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团队的定义与重要性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团队建设的关键要素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团队发展的阶段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团队中存在的问题与解决策略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团队的力量在实践中的应用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983" r="24983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916" r="259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团队成员通常拥有不同的技能、背景和经验，通过互补和协作，共同达成团队目标。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团队是由两个或两个以上的人组成，通过相互合作、协同工作，以实现共同目标或任务的集体。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49" r="12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团队成员可以分工合作，各自承担不同的任务，提高工作效率。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团队成员之间的交流和碰撞可以激发新的思维和创意，促进创新。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团队成员之间相互支持、鼓励和帮助，可以增强团队的凝聚力和向心力。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团队成员之间相互学习和交流，可以提高个人的技能和知识水平。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促进创新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增强凝聚力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提高个人技能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职能团队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虚拟团队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跨职能团队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团队的类型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为完成特定项目而组建的团队，任务完成后可能解散。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组织内部同一职能或相似工作的团队，如研发团队、销售团队等。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通过网络、电话等远程通讯手段组成的团队，成员可能来自不同地区或国家。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不同职能部门或领域的成员组成的团队，旨在打破部门壁垒，促进跨部门合作。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团队建设的关键要素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目标一致是团队高效执行的前提，明确的目标能够使团队成员明确工作方向，减少内耗。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建设过程中，首先需要设定明确的目标，确保每个团队成员都清楚了解团队追求的方向和预期成果。这有助于团队成员在工作过程中保持一致，减少不必要的争论和内耗。同时，明确的目标还能激发团队成员的工作热情和动力，使他们更有信心地朝着共同目标努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团队成员间技能的互补性能够提高团队的执行力和创新能力，使团队更全面地应对各种挑战。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优秀的团队需要具备多种技能和才能，因此团队成员之间技能的互补性至关重要。通过合理配置具备不同专业背景和技能的团队成员，可以有效地提高团队的执行力和创新能力。互补的技能有助于团队更全面地分析和解决问题，从而更好地应对各种挑战和机遇。同时，不同技能的碰撞还能激发新的创意和思考方式，为团队带来更多的可能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互补的技能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良好的沟通是团队协同工作的基础，能够增强团队凝聚力和工作效率。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团队协同工作的关键要素之一。团队成员之间需要保持及时、准确、清晰的信息交流，以确保工作的顺利进行。良好的沟通有助于消除误解和隔阂，增强团队凝聚力和向心力。同时，通过有效的沟通，团队成员可以更好地了解彼此的想法、需求和困难，从而更好地协调工作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互相信任是团队的基石，能够增强团队的稳定性和战斗力。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互相信任是保持团队稳定性和战斗力的重要基石。只有当团队成员相互信任时，他们才能更加专注于工作，减少内耗和猜疑。互相信任的氛围有助于增强团队的凝聚力和向心力，使团队更加稳定和强大。同时，互相信任还有助于提高团队成员的士气和信心，使他们更有动力去迎接挑战和克服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互相信任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有效的领导能够引领团队朝着目标前进，激发团队的创新力和执行力。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优秀的领导者能够为团队指明方向，激发团队的创新力和执行力。有效的领导不仅需要具备出色的组织和管理能力，还需要善于沟通和协调。领导者需要了解如何激发团队成员的潜力，使他们感到受到重视和支持。同时，领导者还需要根据团队成员的不同特点和需求，制定个性化的培养计划和发展路径，帮助他们不断提升自己的能力和水平。通过有效的领导，团队将更加有凝聚力和战斗力，能够更好地应对各种挑战和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有效的领导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团队发展的阶段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https://d.book118.com/687101125201006036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2024-09-12T03:15:02.942</cp:lastPrinted>
  <dcterms:created xsi:type="dcterms:W3CDTF">2024-09-11T19:15:02Z</dcterms:created>
  <dcterms:modified xsi:type="dcterms:W3CDTF">2024-09-11T19:15:05Z</dcterms:modified>
</cp:coreProperties>
</file>