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88F78-6B48-47DF-A0D6-F16715F7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FB50-410B-431B-A03F-84719561B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B268E-A4B0-44EB-9E4A-AC2AD19B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DEC2E-47FA-4583-B6F5-1575ED72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ED37B-6179-40B8-B3C9-5AA94A10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CEEE4-FAA4-4BFE-9B4B-B8312BC45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78D3B-9A8A-4559-8A16-C7DBD09F4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2C35A-E230-4802-83B5-9D7655A9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22EC0-7F9F-4194-AE15-B061C939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D66FA-E8E5-47C7-9A4B-1CCB94827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126C7-433A-42D3-80E8-C60E9D8C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1164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山西产业结构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山西的农业结构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山西的工业结构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山西的服务业结构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山西产业结构优化建议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山西是中国的重要能源基地，以煤炭、钢铁、焦炭等重工业为主导产业。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山西还拥有丰富的矿产资源，如铝、铜、金等，为工业发展提供了重要的原材料。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山西的农业也较为发达，主要种植小麦、玉米、棉花等作物。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山西的产业在中国经济发展中占有重要地位，为国家的能源和原材料供应做出了巨大贡献。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山西的产业对于保障国家能源安全、推动工业化和城市化进程具有重要意义。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山西的农业发展对于保障国家粮食安全和农民增收具有重要作用。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175" r="1617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山西产业的重要性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山西的农业结构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农业生产区域分布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山西的农业区域分布较为广泛，各个地区都有不同程度的农业发展。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农业从业人员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山西拥有一定数量的农业从业人员，他们是农业生产的主要力量。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农业产值占比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山西作为中国的煤炭大省，农业在其经济结构中占据一定地位，农业产值在省内生产总值中占有一定比例。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811" r="16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农业结构特点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农业产业结构多样化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山西的农业产业结构涵盖了种植业、畜牧业、林业等多个领域，形成了多样化的产业结构。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特色农产品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山西的特色农产品包括红枣、核桃、小米等，这些产品的种植和加工成为农业发展的重要支撑。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农业与工业融合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山西在发展农业的同时，也注重农业与工业的融合，推动农业现代化和产业化。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农业发展面临的挑战与机遇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农业生态环境压力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随着农业的快速发展，山西面临着一定的农业生态环境压力，如水土流失、土地沙化等问题。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随着消费者对农产品品质和安全的要求不断提高，山西需要适应市场需求变化，提高农产品质量和安全水平。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山西省政府对农业发展给予了政策支持，包括财政补贴、税收优惠等，为农业发展提供了有力保障。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随着科技的不断进步，山西可以利用新技术、新品种、新模式等手段提高农业生产效率和农产品附加值，为农业发展注入新的动力。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山西的工业结构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山西工业门类齐全，涵盖能源、化工、机械制造等多个领域，形成了较为完整的产业链。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山西作为中国的能源重化工基地，拥有丰富的煤炭、铁矿等资源，为工业发展提供了得天独厚的条件。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近年来，山西工业产值持续增长，成为推动经济发展的重要力量。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重化工业为主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山西工业以重化工业为主，包括钢铁、化工、建材等，这些产业对资源和能源的依赖较大。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高耗能、高污染行业比重较高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由于历史和技术原因，山西高耗能、高污染行业比重较高，给环境带来一定压力。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能源产业占据主导地位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山西作为煤炭大省，能源产业在工业结构中占据较大比重，尤其是煤炭开采和洗选业。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工业结构特点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随着资源逐渐枯竭和环境问题日益突出，山西工业发展面临较大的资源环境压力。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资源环境压力加大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为应对挑战，山西工业需要加强技术创新和转型升级，提高产业附加值和竞争力。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技术创新和转型升级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国家对能源安全和环保问题的重视为山西工业发展提供了政策支持，同时市场需求也为工业发展提供了空间。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政策支持与市场需求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加强区域合作和产业协同发展，推动山西工业融入全球产业链，提升国际竞争力。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区域合作与产业协同发展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工业发展面临的挑战与机遇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https://d.book118.com/687101164030006041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2024-09-13T20:59:37.639</cp:lastPrinted>
  <dcterms:created xsi:type="dcterms:W3CDTF">2024-09-13T12:59:37Z</dcterms:created>
  <dcterms:modified xsi:type="dcterms:W3CDTF">2024-09-13T12:59:39Z</dcterms:modified>
</cp:coreProperties>
</file>