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6F6161-6765-4181-9D81-75DB9652C3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9FD985-582E-461C-8674-D5026B5B0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C32ADC-D2BD-4289-9CCD-DE5268305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068DE3-597B-4F16-8973-F8B3B305E6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A98F8E-4EC7-48F5-A26F-D3566F5CD2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EB887F-731D-4BED-9CF9-494F537D1F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82C6E0-6D8F-4CB4-9F67-CC7BE5F0B1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026888-2C23-43CA-8AEC-02616AB18F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D1316C-FE3F-4604-8B36-953776534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07AD09-D28D-42A0-8D66-3401B2F6E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6F8316-3574-4654-B27A-2EF8B97B2E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10201002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心肺复苏组织管理</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心肺复苏概述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心肺复苏的组织与实施</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心肺复苏的设备与物资管理</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心肺复苏的质量控制与改进</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心肺复苏的应急管理与预案</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心肺复苏的法律法规与伦理规范</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心肺复苏概述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73" r="217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心肺复苏（CPR）是一种紧急处理措施，通过人工呼吸和胸外按压来维持人体循环和呼吸功能，以帮助患者恢复自主心跳和呼吸。</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心肺复苏是抢救心脏骤停患者的关键措施，及时有效的CPR能够显著提高患者的生存率。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心肺复苏技术自20世纪60年代开始发展，经过多次改进和完善，逐渐成为现代急救医学的重要部分。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目前心肺复苏技术已经从简单的胸外按压和人工呼吸发展为更加科学和规范化的急救流程，包括早期识别、快速反应、高质量的CPR以及电除颤等。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269" r="242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935" r="3193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7768" r="277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通过胸外按压产生人工循环，使心脏重新开始搏动，将血液输送到全身。</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循环原理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通过人工呼吸提供氧气，并排出二氧化碳，维持患者的气体交换。</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呼吸原理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心肺复苏的基本原理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心肺复苏的组织与实施</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组织架构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建立心肺复苏组织架构，明确各部门和人员的职责分工，确保心肺复苏工作的有序开展。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职责分工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各部门和人员应明确自己的职责，包括指挥协调、现场救援、医疗救治、后勤保障等，确保心肺复苏工作的顺利进行。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组织架构与职责分工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心肺复苏培训应包括理论知识、操作技能和模拟演练等内容，以提高参与人员的技能水平和应对能力。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培训内容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建立心肺复苏认证标准，对参与人员进行考核和认证，确保其具备合格的心肺复苏技能。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认证标准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心肺复苏培训与认证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817" b="128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242" b="102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心肺复苏的现场实施流程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启动流程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在发现心脏骤停患者后，应迅速启动心肺复苏流程，组织人员进行现场救援。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实施流程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按照心肺复苏指南要求，进行胸外按压、人工呼吸等操作，并密切观察患者情况，直至专业医疗人员到达现场。</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后续处理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在患者被送往医院后，心肺复苏组织应对整个过程进行总结和评估，不断改进和提高心肺复苏的实施效果。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心肺复苏的设备与物资管理</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设备采购与维护</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采购</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根据实际需求，选择合适的心肺复苏设备，确保设备的性能和质量。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维护</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定期对设备进行检查、清洁、保养，确保设备随时处于良好状态。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根据使用情况，合理储备心肺复苏所需的各类物资，如人工呼吸面罩、除颤仪电极片等。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储备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建立高效的物资调度系统，确保物资及时供应到需要的地方。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调度</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物资储备与调度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https://d.book118.com/687102010024006033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2024-09-06T08:34:44.716</cp:lastPrinted>
  <dcterms:created xsi:type="dcterms:W3CDTF">2024-09-06T00:34:44Z</dcterms:created>
  <dcterms:modified xsi:type="dcterms:W3CDTF">2024-09-06T00:34:46Z</dcterms:modified>
</cp:coreProperties>
</file>