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F2633-1E08-4D61-969A-112AEA21A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52666-8FEA-4716-811C-EF63CC688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27907-CEC0-4B2E-A5CE-A7F4EB3B5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F4741-B6E7-4294-9CBA-4F564D4E9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4FA6D8-DB86-4920-9B8A-368B6FB3D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48CABF-F919-434B-A304-23C8E4B47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E12A08-1185-4AEE-BD53-6D4D66D6D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131B4-36AE-468B-B362-FBCCEB232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A5A83B-D344-4FEF-8227-9B6ADF555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F3CA0-CA03-4F79-9178-0D3E255C2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C64AA-1728-431E-A4D7-38A23A712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0202204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提高教师在学术交流中的礼仪修养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学术交流中的基本礼仪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学术交流中的言谈举止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学术交流中的社交礼仪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学术会议中的礼仪修养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提高教师在学术交流中礼仪修养的途径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弘扬学术精神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促进学术交流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提升教师形象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提高教师在学术交流中的礼仪修养，有助于展现教师的学术风范，弘扬严谨的学术精神。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良好的礼仪修养有助于营造和谐的学术交流氛围，推动学术思想的碰撞与融合。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教师在学术交流中的表现，关系到个人和学校的形象，提高礼仪修养有助于树立良好形象。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展现专业素养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促进沟通与合作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营造和谐氛围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礼仪修养在学术交流中的重要性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良好的礼仪修养有助于促进教师之间的沟通与合作，推动学术研究的深入发展。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教师的礼仪修养体现了其专业素养和教育背景，对于赢得他人的尊重和信任具有重要作用。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在学术交流中，尊重他人的观点和成果是基本的礼仪，也是建立学术合作关系的基础。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在学术交流中，礼仪修养对于营造和谐、融洽的交流氛围具有重要作用，有助于提高交流效果。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学术交流中的基本礼仪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仪表整洁，着装得体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保持面部、手部清洁，注意个人卫生。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根据学术交流场合选择合适的服装，如西装、套裙等，避免过于休闲或花哨的装扮。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注意服装颜色、款式的搭配，以及配饰的选择，整体形象要和谐、大方。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整洁干净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着装正式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搭配协调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尊重他人观点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态度友善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谦逊表达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尊重他人，态度谦逊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以友善、开放的态度与他人交流，避免傲慢或偏见。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在表达自己的观点时，保持谦逊和谨慎，避免过于自信或武断。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在交流中认真倾听他人的发言，尊重他人的学术观点和成果。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提前了解会议或活动的日程安排，合理规划时间。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提前规划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准时到场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尊重他人时间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16" r="1601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按照约定的时间准时参加会议或活动，避免迟到或早退。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在发言或提问时，注意控制时间，避免占用过多时间而影响他人。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遵守时间，准时到场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学术交流中的言谈举止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语言规范，表达清晰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使用专业术语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在学术交流中，教师应使用准确的专业术语，避免使用模糊或歧义的语言。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表达清晰简洁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发言时，教师应尽量清晰、简洁地表达自己的观点，以便听众能够快速理解。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避免使用口头禅和俚语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在正式场合，教师应避免使用口头禅和俚语，以保持语言的规范性和专业性。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在他人发言时，教师应保持专注，认真倾听，不要打断或急于表达自己的观点。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750" r="8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625" r="10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在倾听他人观点时，教师可以通过点头、微笑等方式给予积极的反馈，表达尊重和认可。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给予反馈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教师应尊重不同的学术观点，即使与自己观点不一致，也应保持开放和包容的态度。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尊重不同观点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注意倾听，尊重他人观点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在学术交流中，教师应避免过度吹嘘自己的成就和贡献，以免引起他人的反感和不适。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833" r="6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避免自我吹嘘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教师应保持谦虚谨慎的态度，认识到自己的不足和需要改进的地方。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保持谦虚态度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83" r="20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958" r="4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在肯定自己成就的同时，教师也应尊重和认可他人的贡献和成就。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尊重他人贡献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避免过度表现，保持谦虚谨慎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https://d.book118.com/687102022040006025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2024-08-29T16:19:15.922</cp:lastPrinted>
  <dcterms:created xsi:type="dcterms:W3CDTF">2024-08-29T08:19:15Z</dcterms:created>
  <dcterms:modified xsi:type="dcterms:W3CDTF">2024-08-29T08:19:18Z</dcterms:modified>
</cp:coreProperties>
</file>