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91CF7-CE80-4204-8649-04EF4B67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05448-ECE0-44B1-BE48-5119AF61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180FC-9426-4A1F-95FD-1464C0A5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79D37-463A-48C6-994C-5F292671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C344A-D71F-4F24-955F-B6E101D9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D7F26C-3B27-47D5-AD67-9E213690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7B1B3-B5F5-402C-AB6D-F542E1B8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16ECC-0F33-49AA-B449-E885FC84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7FE51-8256-4A68-A359-18073A72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4DC0E-D6D0-4EA6-AA9C-EB33E2A55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EBB1-48E2-4AFA-B465-C6E6D12F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3020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婚姻法》婚姻的成立\n## 1.婚姻法的基本概念及其重要性\n### 1.1婚姻法的定义及其法律地位\n### 1.2婚姻法的基本原则及其作用\n### 1.3婚姻法在社会治理中的重要性\n## 2.婚姻的成立条件\n### 2.1婚姻成立的法定条件\n### 2.2婚姻成立的禁止条件\n### 2.3婚姻成立的无效与可撤销条件\n## 3.婚姻登记制度\n### 3.1婚姻登记的意义与性质\n### 3.2婚姻登记的具体程序与要求\n### 3.3婚姻登记的法律效力与责任\n## 4.婚姻解除与离婚制度\n### 4.1婚姻解除与离婚的概念与区别\n### 4.2离婚的原因与程序\n### 4.3离婚后的财产分割与子女抚养问题\n## 5.婚姻法的法律责任\n### 5.1违反婚姻法的行为及其法律责任\n### 5.2婚姻法中的损害赔偿与救济制度\n### 5.3婚姻法在司法实践中的适用问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《婚姻法》婚姻的成立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婚姻法的基本概念及其重要性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婚姻法是调整婚姻关系的法律规范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规定婚姻关系的成立、解除和终止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保护婚姻当事人的合法权益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维护婚姻家庭制度的社会秩序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婚姻法是国家法律体系的重要组成部分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体现国家对于婚姻家庭的立法意志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具有强制性和普遍适用性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与其他法律规范相互协调、相互补充</a:t>
                </a:r>
                <a:endParaRPr/>
              </a:p>
            </p:txBody>
          </p:sp>
          <p:pic>
            <p:nvPicPr>
              <p:cNvPr id="17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婚姻法在社会生活中的重要作用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规范婚姻行为，维护婚姻秩序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保障家庭稳定，促进社会和谐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维护国家利益，促进社会进步</a:t>
                </a:r>
                <a:endParaRPr/>
              </a:p>
            </p:txBody>
          </p:sp>
          <p:pic>
            <p:nvPicPr>
              <p:cNvPr id="18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婚姻法的定义及其法律地位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规定结婚和离婚的自由权利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保障婚姻当事人的意愿和选择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促进婚姻关系的平等和和谐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婚姻自由原则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规定婚姻关系只能存在于一男一女之间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保障婚姻关系的稳定和家庭的和睦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维护国家和社会的公共利益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一夫一妻原则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规定婚姻当事人在家庭中的权利和义务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促进家庭和社会的公平正义</a:t>
                </a:r>
                <a:endParaRPr/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保护妇女、儿童和老人权益原则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婚姻家庭责任原则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规定婚姻当事人在家庭中的责任和义务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保障家庭生活的正常和有序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促进家庭和社会的和谐稳定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婚姻法的基本原则及其作用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婚姻法是社会治理的重要组成部分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规范婚姻行为，维护婚姻秩序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保障家庭稳定，促进社会和谐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维护国家利益，促进社会进步</a:t>
                </a:r>
                <a:endParaRPr/>
              </a:p>
            </p:txBody>
          </p:sp>
        </p:grpSp>
        <p:grpSp>
          <p:nvGrpSpPr>
            <p:cNvPr id="2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婚姻法对于社会治理的有效性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通过法律手段调整婚姻关系和家庭关系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预防和解决婚姻家庭纠纷和问题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促进社会公平正义和和谐稳定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婚姻法在社会治理中的普遍性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适应不同历史时期和地区的社会治理需求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反映社会文明和法治水平的发展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为社会治理提供有力的法律保障</a:t>
                </a:r>
                <a:endParaRPr/>
              </a:p>
            </p:txBody>
          </p:sp>
        </p:grpSp>
      </p:grpSp>
      <p:pic>
        <p:nvPicPr>
          <p:cNvPr id="2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婚姻法在社会治理中的重要性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婚姻的成立条件</a:t>
            </a:r>
            <a:endParaRPr/>
          </a:p>
        </p:txBody>
      </p:sp>
      <p:sp>
        <p:nvSpPr>
          <p:cNvPr id="2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婚姻成立的法定条件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结婚年龄条件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男方年满二十二周岁，女方年满二十周岁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尊重民族习惯和特殊情况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保障婚姻当事人的生育和抚养能力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血亲关系条件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禁止直系血亲和三代以内旁系血亲结婚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保障婚姻关系的遗传健康和家庭和谐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遵循社会伦理和道德规范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婚姻登记条件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规定婚姻当事人必须办理结婚登记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保障婚姻关系的合法性和公信力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维护婚姻当事人的合法权益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规定婚姻当事人不得重婚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保障婚姻关系的唯一性和稳定性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维护国家和社会的公共利益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重婚禁止条件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规定有配偶者不得与他人同居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保障婚姻关系的忠诚和信任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维护家庭和社会的道德规范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有配偶者与他人同居禁止条件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规定直系血亲和三代以内旁系血亲不得结婚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保障婚姻关系的遗传健康和家庭和谐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遵循社会伦理和道德规范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近亲属结婚禁止条件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婚姻成立的禁止条件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婚姻无效条件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规定违反法定条件的婚姻无效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保障婚姻关系的合法性和公信力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维护婚姻当事人的合法权益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婚姻可撤销条件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规定一方以欺诈、胁迫手段结婚的，另一方可以要求撤销婚姻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保障婚姻关系的自愿和公平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维护婚姻当事人的合法权益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婚姻无效与可撤销的法律后果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无效婚姻自始无效，当事人不具有夫妻权利和义务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可撤销婚姻在被撤销前有效，撤销后自始无效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当事人应当依法承担相应的法律责任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婚姻成立的无效与可撤销条件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婚姻登记制度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婚姻登记的意义与性质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婚姻登记的意义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规定婚姻关系的成立、解除和终止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保障婚姻关系的合法性和公信力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维护婚姻当事人的合法权益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婚姻登记的性质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国家对婚姻关系的确认和公示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具有法定性、权威性和公示性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为婚姻关系提供法律保障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https://d.book118.com/687103020111006043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《婚姻法》婚姻的成立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2024-09-17T09:37:06.911</cp:lastPrinted>
  <dcterms:created xsi:type="dcterms:W3CDTF">2024-09-17T01:37:06Z</dcterms:created>
  <dcterms:modified xsi:type="dcterms:W3CDTF">2024-09-17T01:37:08Z</dcterms:modified>
</cp:coreProperties>
</file>