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C91E19-FC9C-4086-AA39-936E22D9A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CA8BF2-F05E-4D96-A540-D4AA53E29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2C5267-86D8-4D98-AC91-50FDB1948B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1D9A8E-512E-47B7-839A-78A81FEA74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5490D4-8E9D-4BB2-B81C-C184860787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80C9D1-3016-4428-BD12-3721382FCA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4BAAD5-543C-43F7-BA30-57E6418D72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CEE1C8-478B-4558-B642-9E6BB11CCA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62CBF3-3A56-4C72-8428-518A016FD6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DEFED-9F52-4B0B-B09B-16CCEE2BA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236F07-06F3-48A5-9A55-5E6EB45D6A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103110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2023-2028年养生茶行业并购重组机会及投融资战略研究咨询报告大纲</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汇报人：文小库</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2024-01-21</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行业概述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养生茶行业市场分析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并购重组机会分析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投融资战略研究</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企业并购重组及投融资战略建议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行业概述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633" r="1063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89" r="3258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89" r="3258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养生茶是指以茶叶为主要原料，通过添加各种中草药、花草等配料，经过加工、调配后制成的具有保健、养生功能的饮品。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根据配料、加工工艺和功能特点的不同，养生茶可以分为多种类型，如草药茶、花茶、果茶、保健茶等。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养生茶行业的定义与分类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养生茶行业的发展历程与现状</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养生茶行业经历了从传统手工作坊到现代化生产的转变。随着人们健康意识的提高和消费需求的升级，养生茶行业逐渐发展壮大，成为了一个具有广阔市场前景的新兴产业。</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发展历程</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目前，养生茶行业已经形成了较为完整的产业链和产业集群，产品种类丰富，品牌众多。同时，随着科技的不断进步和市场需求的不断变化，养生茶行业也在不断创新和发展。</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现状</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养生茶行业是国民经济的重要组成部分，是健康产业、饮料产业和传统手工艺品产业的融合体。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养生茶行业的发展对于推动国民经济的发展、促进就业和满足人民群众的健康需求具有重要的意义。同时，养生茶行业的发展也有助于弘扬中华传统文化，推动传统手工艺品的传承和创新。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125" r="27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养生茶行业在国民经济中的地位和作用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养生茶行业市场分析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近年来，随着人们对健康生活的关注度不断提高，养生茶市场的规模也在持续扩大。根据数据显示，2022年我国养生茶市场规模达到1000亿元，并以每年10%的速度持续增长。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增长驱动因素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养生茶市场的增长主要得益于消费者对健康饮食的追求、茶叶本身具有的天然保健功能以及市场需求的多样化。特别是年轻消费者对便捷、时尚的养生方式的需求，为养生茶市场提供了巨大的增长空间。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养生茶市场的主要竞争者包括传统茶叶企业、养生茶专业品牌以及新兴的互联网养生茶品牌。</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市场份额</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在市场份额方面，传统茶叶企业凭借其品牌优势和渠道资源占据了较大的份额，而专业养生茶品牌和互联网品牌则通过精准的市场定位和创新的营销方式逐渐获得更多消费者认可。</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竞争企业类型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消费者需求与行为分析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消费人群特点</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养生茶的主要消费人群为年轻人和中年人，他们注重健康、追求品质生活，愿意为高品质、具有保健功能的茶叶买单。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消费行为习惯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chemeClr val="dk1">
                    <a:alpha val="100000"/>
                  </a:schemeClr>
                </a:solidFill>
                <a:latin typeface="Microsoft Yahei"/>
                <a:ea typeface="Microsoft Yahei"/>
                <a:cs typeface="Microsoft Yahei"/>
              </a:rPr>
              <a:t>消费者在选择养生茶时，除了关注产品的保健功能外，还注重产品的口感、包装以及品牌口碑。同时，线上购买渠道因其便捷性受到消费者的青睐。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产品创新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未来，随着消费者需求的多样化，养生茶产品将不断创新，出现更多口味、功能和包装形式的产品。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数字化转型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数字化技术将在养生茶行业中得到广泛应用，包括生产管理、营销策略以及销售渠道等方面。数字化将有助于企业提高生产效率、精准定位目标消费者并提升消费者购物体验。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跨界合作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跨界合作将成为养生茶行业的一种趋势，企业将与其他健康产业、时尚产业等领域进行合作，共同开发新产品和服务，以满足消费者多元化需求。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并购重组机会分析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行业并购重组现状</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常见的并购重组方式包括股权转让、资产收购、增资扩股等，这些方式有助于企业快速获取优质资产和资源，提高市场竞争力。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并购重组方式</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近年来，随着养生茶市场的不断扩大，行业内的并购重组数量呈现出逐年上升的趋势。</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养生茶行业并购重组数量</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从规模上看，养生茶行业的并购重组交易规模较大，涉及的金额较高，表明行业内企业对于资源整合和规模扩张的需求强烈。</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并购重组规模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政府出台了一系列政策鼓励企业进行并购重组，优化资源配置，提高产业集中度。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随着消费者对养生茶的需求日益增长，行业内企业需要扩大规模、提高品质、降低成本，以满足市场需求。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新技术的出现和应用为养生茶行业带来了新的发展机遇，行业内企业可以通过并购重组获取新技术，提高产品附加值和市场竞争力。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并购重组机会来源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企业战略规划</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了解潜在并购重组目标企业的战略规划和发展方向，判断企业是否符合行业发展趋势和市场需求。</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企业资源优势</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分析潜在并购重组目标企业的资源优势，如品牌、渠道、技术等，评估企业在行业内的竞争地位和成长潜力。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企业财务状况</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分析潜在并购重组目标企业的财务状况，包括资产、负债、盈利等方面，评估企业的价值和风险。</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潜在并购重组目标企业分析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投融资战略研究</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04</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投资热点领域</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养生茶行业中，具有创新技术和市场前景的企业成为投资热点，如新型养生茶品牌、智能化生产等。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投资趋势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未来几年，养生茶行业将呈现多元化、个性化、健康化的发展趋势，投资者应关注这些趋势，把握市场机遇。</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养生茶行业投资规模</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随着人们对健康生活的追求，养生茶行业投资规模逐年增长，预计未来几年将保持稳定增长态势。</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行业投资现状与趋势</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https://d.book118.com/687103110036006033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2024-09-06T13:22:46.307</cp:lastPrinted>
  <dcterms:created xsi:type="dcterms:W3CDTF">2024-09-06T05:22:46Z</dcterms:created>
  <dcterms:modified xsi:type="dcterms:W3CDTF">2024-09-06T05:22:48Z</dcterms:modified>
</cp:coreProperties>
</file>