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A0D20-5C9E-421B-8DD1-41F94AB3B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BD9D1-56B9-4E2A-A9AF-8C7C1EE2D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73C70-9517-42E2-80AF-10114A97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C3753-DFD1-46BA-B444-11943E93B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F1D5F4-0F86-4E18-B93B-ED5BA4DE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E23D0-5F65-463D-B4D9-BDF6B037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9E9D22-CE2B-4836-93A1-734FE9E30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CAFCB-12B0-4B49-A579-F507502A3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DDB24-884E-4844-8A4D-11649C33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6E74F-A54C-40C2-A929-9727E2B9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55794-1183-45AF-86A2-B4F084950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511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应急预案执行中的风险监控和预警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38" b="100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应急预案是为了应对各种突发事件而制定的，包括自然灾害、事故灾难、公共卫生事件等。执行应急预案时，风险评估是其中的重要环节。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通过风险评估，可以更加准确地了解突发事件可能带来的影响，从而采取更加有效的应对措施，保障人民的生命财产安全。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风险评估的意义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通过风险评估，可以识别出应急预案执行过程中可能存在的潜在风险，为后续的风险管理和应对措施提供依据。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评估风险程度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风险评估可以对识别出的风险进行量化和定性评估，确定各风险的等级和优先级，有助于决策者更加科学地制定应对策略。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基于风险评估结果，可以更加合理地配置应急资源，确保资源的高效利用，提高应急响应的效果和效率。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通过风险评估和后续的风险管理措施，可以提升组织和个人在面对突发事件时的应急能力，减少损失并加速恢复。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采用匿名方式征求专家意见，经过反复征求、归纳、修改，最终汇总成专家基本一致的看法，作为识别的结果。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通过对未来可能发生的情景进行预测和分析，识别出可能的风险。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根据历史数据和经验，制定详细的风险检查表，逐项检查并识别风险。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组织专家团队，通过自由讨论的方式，集思广益，识别潜在风险。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包括自然灾害、事故灾难、公共卫生事件和社会安全事件等各类突发事件。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涉及政府、企业、社区、学校等各个组织和公众个人。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7688" r="17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编写详细的风险报告，包括风险识别过程、结果分析、应对措施建议等内容。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将识别出的风险按照重要性和紧急性进行排序，形成风险清单。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采用风险矩阵的方式，将风险按照发生概率和影响程度进行分类，直观呈现风险状况。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风险识别的结果呈现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通过专家评估、历史案例分析等手段，对应急预案执行中可能出现的风险进行定性描述和评估。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运用概率统计、数学建模等工具，对风险进行量化分析，以数据形式呈现风险的大小和可能性。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采用专门的风险评估软件，对应急预案执行中的风险进行系统化、自动化的分析和评估。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风险评估软件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风险分析的内容和步骤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通过对应急预案的深入研究和分析，识别出可能存在的风险点。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运用定性和定量分析方法，对风险进行评估，确定风险的大小、可能性和紧急程度。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风险描述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对识别出的风险点进行详细描述，包括风险类型、风险来源、风险后果等。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风险排序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根据风险评估结果，对风险进行排序，确定优先处理的风险点。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通过绘制风险矩阵图，将风险按照大小和可能性进行分类和展示，便于决策者直观了解风险分布情况。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编写详细的风险分析报告，包括风险识别、评估、排序等结果，为决策者提供全面的风险信息。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风险处置建议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根据风险评估结果，提出针对性的风险处置建议，为应急预案的完善和执行提供参考。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风险分析的结果呈现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应急预案执行中的风险评价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https://d.book118.com/687105114034006041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2024-09-13T22:22:09.540</cp:lastPrinted>
  <dcterms:created xsi:type="dcterms:W3CDTF">2024-09-13T14:22:09Z</dcterms:created>
  <dcterms:modified xsi:type="dcterms:W3CDTF">2024-09-13T14:22:11Z</dcterms:modified>
</cp:coreProperties>
</file>