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EC43-5F96-4FD5-88D1-5AB4A837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93115-2924-41C0-9CA9-0BD025EED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FDA89-F3BC-4626-86BD-5C0EBA6F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13CAF-07BD-4862-A89D-22E3BB47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4613C-4A1E-4B69-AB7B-6402C046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8CF48-72AF-4053-8ABB-74AFD8003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29768-1915-4F86-A04C-88739A88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42583-4032-4984-B27F-AF168A3E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99B7F-D6DE-4857-A42B-8ED9CA10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50020-B45A-4DBD-8826-57FA9D239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0912B-0E73-489A-BA60-BAC8F3E4F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613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际工程管理概述\n## 1.国际工程管理的概念及重要性\n### 1.1国际工程管理的定义与内涵\n### 1.2国际工程管理的重要性及影响\n### 1.3国际工程管理的发展趋势\n## 2.国际工程管理的关键要素\n### 2.1项目管理与国际工程管理的关系\n### 2.2国际工程管理的核心要素分析\n### 2.3国际工程管理的关键成功因素\n## 3.国际工程管理的模式与策略\n### 3.1国际工程管理的典型模式及优缺点\n### 3.2国际工程管理的策略选择与应用\n### 3.3国际工程管理的案例分析\n## 4.国际工程管理的风险与应对\n### 4.1国际工程管理的风险识别与评估\n### 4.2国际工程管理的风险应对策略\n### 4.3国际工程管理的风险监控与预警\n## 5.国际工程管理的团队与文化建设\n### 5.1国际工程管理团队的构建与优化\n### 5.2国际工程管理的文化差异与融合\n### 5.3国际工程管理的团队文化培育与传承\n## 6.国际工程管理的未来展望与挑战\n### 6.1国际工程管理的发展趋势与机遇\n### 6.2国际工程管理面临的挑战与应对\n### 6.3国际工程管理的创新与变革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国际工程管理概述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国际工程管理的概念及重要性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国际工程管理是指在全球范围内进行的工程项目管理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涉及多个国家和行业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需要跨文化沟通和协作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强调项目管理的专业性和规范性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国际工程管理的内涵包括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项目策划、设计、施工、运营等全过程管理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跨国界的资源整合与优化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项目团队的文化融合与协作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组合 23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提升企业国际竞争力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影响项目所在地的经济发展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促进相关产业链的发展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提高项目所在国的技术水平和创新能力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全球化与本土化相结合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信息化与智能化相结合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绿色发展与可持续发展相结合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跨文化沟通与协作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法律法规与标准规范的适应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项目风险管理与应对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国际工程管理的关键要素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项目管理是国际工程管理的基础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项目管理关注项目的整体目标和局部目标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国际工程管理关注跨国项目的特殊性和复杂性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国际工程管理是项目管理的拓展与深化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国际工程管理涉及更多的跨文化沟通和协作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国际工程管理需要更强的资源整合和能力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项目管理与国际工程管理的关系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国际工程管理的核心要素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项目策划与决策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项目组织与团队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项目沟通与协作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国际工程管理核心要素的优化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提高项目策划与决策的科学性和可行性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构建高效的项目组织与团队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加强项目沟通与协作，提高项目管理效率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国际工程管理的核心要素分析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国际工程管理的关键成功因素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组合 3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组合 3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国际工程管理的关键成功因素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项目的可行性研究与评估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项目的组织架构与团队建设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项目的管理模式与策略选择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组合 3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国际工程管理关键成功因素的实现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深入研究项目所在国的市场和政策环境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合理选择项目管理模式与策略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加强项目团队的文化融合与协作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国际工程管理的模式与策略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国际工程管理的典型模式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总承包模式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咨询服务模式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合作伙伴模式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国际工程管理模式的优缺点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总承包模式：有利于资源整合和控制，但可能导致项目风险较高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咨询服务模式：有利于提供专业服务和知识转移，但可能导致项目控制能力较弱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合作伙伴模式：有利于资源共享和风险分担，但可能导致合作难度较大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国际工程管理的典型模式及优缺点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国际工程管理的策略选择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全球化与本土化相结合的策略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信息化与智能化相结合的策略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绿色发展与可持续发展相结合的策略</a:t>
                </a:r>
                <a:endParaRPr/>
              </a:p>
            </p:txBody>
          </p:sp>
        </p:grpSp>
        <p:grpSp>
          <p:nvGrpSpPr>
            <p:cNvPr id="3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国际工程管理策略的应用</a:t>
                </a:r>
                <a:endParaRPr/>
              </a:p>
            </p:txBody>
          </p:sp>
          <p:sp>
            <p:nvSpPr>
              <p:cNvPr id="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全球化与本土化相结合策略：充分利用全球资源，尊重当地文化，提高项目适应性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信息化与智能化相结合策略：利用信息技术提高项目管理效率，实现项目管理智能化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绿色发展与可持续发展相结合策略：关注环境保护和资源利用，实现项目可持续发展</a:t>
                </a:r>
                <a:endParaRPr/>
              </a:p>
            </p:txBody>
          </p:sp>
          <p:sp>
            <p:nvSpPr>
              <p:cNvPr id="4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国际工程管理的策略选择与应用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国际工程管理的案例分析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案例一：某国际工程总承包项目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案例二：某国际工程咨询项目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案例三：某国际工程合作伙伴项目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国际工程管理案例的启示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深入了解项目所在国的市场和政策环境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合理选择项目管理模式与策略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加强项目团队的文化融合与协作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https://d.book118.com/687106131135006042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国际工程管理概述</vt:lpstr>
      <vt:lpstr>国际工程管理的概念及重要性</vt:lpstr>
      <vt:lpstr>PowerPoint Presentation</vt:lpstr>
      <vt:lpstr>PowerPoint Presentation</vt:lpstr>
      <vt:lpstr>PowerPoint Presentation</vt:lpstr>
      <vt:lpstr>国际工程管理的关键要素</vt:lpstr>
      <vt:lpstr>PowerPoint Presentation</vt:lpstr>
      <vt:lpstr>PowerPoint Presentation</vt:lpstr>
      <vt:lpstr>PowerPoint Presentation</vt:lpstr>
      <vt:lpstr>国际工程管理的模式与策略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2024-09-16T04:17:52.856</cp:lastPrinted>
  <dcterms:created xsi:type="dcterms:W3CDTF">2024-09-15T20:17:52Z</dcterms:created>
  <dcterms:modified xsi:type="dcterms:W3CDTF">2024-09-15T20:17:54Z</dcterms:modified>
</cp:coreProperties>
</file>