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79B5C6-A31A-444C-9DF8-DF44CE24B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8DA1B8-55F0-412F-9675-C527C6B8E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337FE5-EB8A-43C9-8F27-C8629721F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27BFCF-2772-4485-AABA-CD6A7451B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7A6CAE-DBAB-4C64-A49C-338830752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5C36C4-B0AE-4148-BA74-72EFF3AD5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8B437F-3019-47DA-91D4-28009FDA2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BC00C2-67F2-4460-83DD-7A9F25F92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98BBD9-F13C-454B-9F1E-7D0DDBCCD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DB398F-8EDE-4938-B4F3-99A2001E0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982930-1B70-459D-B55B-70E06BF5B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11100504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肺及肺段解剖通用课件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肺及肺段解剖概述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肺的解剖结构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肺段的解剖结构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肺及肺段的临床应用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肺及肺段的研究进展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肺及肺段解剖概述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肺及肺段的位置和形态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位置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肺位于胸腔内，纵隔两侧，分为左肺和右肺。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形态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肺呈圆锥形，具有上、下两缘和前、后两面。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呼吸功能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肺是呼吸系统的主要器官，负责气体交换，吸入氧气并排出二氧化碳。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防御功能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肺内的免疫细胞和组织结构可以抵御外来病原体的入侵，保护机体免受感染。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维持酸碱平衡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通过调节二氧化碳的排放量，肺参与维持机体的酸碱平衡。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肺及肺段的功能和作用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肺的解剖结构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肺呈圆锥形，分为左肺和右肺，覆盖在心脏和纵膈上。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肺的形态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肺表面有肋骨、胸椎和胸骨等结构支撑，并有一层胸膜覆盖。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肺的表面结构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肺分为左肺和右肺，左肺又分为上、下两叶，右肺分为上、中、下三叶，叶间裂将肺分隔成不同的肺段。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肺的叶间裂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肺的外部结构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肺的最基本单位是肺泡，肺泡呈囊状，具有丰富的毛细血管网，是气体交换的主要场所。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肺泡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支气管是气体进入肺泡的通道，分为左、右支气管，左支气管较细长，右支气管较短粗。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支气管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肺小叶是若干个肺泡组成的结构，是肺的基本功能单位。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肺小叶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肺的内部结构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肺内有动脉和静脉两种血管，动脉将氧气丰富的血液输送到肺部，静脉则将氧气含量低的血液带回心脏。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淋巴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肺内的淋巴管负责回收含有二氧化碳的血液，并将其输送到淋巴结进行过滤和净化。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肺内有自主神经系统和运动神经系统，自主神经系统负责调节呼吸频率和深度，运动神经系统则负责控制呼吸肌肉的运动。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肺的血管、淋巴和神经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肺段的解剖结构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https://d.book118.com/687111005040006033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2024-09-06T14:19:20.934</cp:lastPrinted>
  <dcterms:created xsi:type="dcterms:W3CDTF">2024-09-06T06:19:20Z</dcterms:created>
  <dcterms:modified xsi:type="dcterms:W3CDTF">2024-09-06T06:19:22Z</dcterms:modified>
</cp:coreProperties>
</file>