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E4009-C322-4EE2-A0DC-0F7565B9B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1731E-E3A8-41E3-9336-01BBD8AA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5AD9B-906E-4554-A641-2E6CBB69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38110-092D-4EC5-A0F0-BA832964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D47F7-617E-4058-B55E-1AAB1135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4AE1B-8361-4195-8FF1-AA96A1ED1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18CD68-00AB-4D35-8E9A-FA74D4A82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479DF-6E59-4425-BB77-5ECC019E9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3947E-6624-4B24-A0D2-6E671B9C0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C3C34-34CC-4F8A-A4D3-3B46C5C71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25511-1F6A-48E0-A788-570BF9C6A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13165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《陈太丘与友期》ppt课件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故事情节分析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艺术手法分析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13" r="214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该故事发生在东汉末年，当时社会动荡不安，士人们崇尚清谈，重视礼节和声望。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东汉末年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故事中体现了儒家思想中的“礼”和“信”，强调了礼节和信用的重要性。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17" b="280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南朝宋文学家，袭封临川王，曾任南兖州刺史、荆州刺史等职。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刘义庆组织文人编写的笔记小说，主要记述了东汉末年到晋代之间士人的生活和逸事。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《世说新语》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刘义庆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50" r="13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故事反映了当时士人之间的交往方式，强调了礼节和信用的重要性。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士人交往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通过故事传达了儒家思想中的道德观念和教育意义，对于当时的社会风气和教育思想产生了深远的影响。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陈太丘性格直爽，不畏权贵。他坚持自己的原则，不轻易妥协。在友人失约时，他选择离开，显示了他的自尊和决绝。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陈太丘在面对友人的失约时，没有选择忍气吞声，而是选择离开。这显示了他的勇气和坚定的立场。同时，他对元方的教育也体现了他的智慧和责任心。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陈太丘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友人性格轻浮，不负责任。他对待事情的态度随意，不重视承诺。在面对陈太丘的指责时，他也没有表现出悔改之意。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友人的行为是导致这次争执的主要原因。他失约在先，态度傲慢，对陈太丘的指责不以为然。这种行为不仅伤害了陈太丘的感情，也给元方留下了不好的印象。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元方聪明机智，有主见。他对人对事都有自己的看法，不轻易受他人影响。在面对父亲的友人时，他能言善辩，维护了父亲的尊严。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元方的行为体现了他的智慧和勇气。他不仅反驳了友人的无理指责，也表达了对父亲的支持和尊重。他的表现让友人自愧不如，也给读者留下了深刻的印象。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故事情节分析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交代故事发生的时间、地点和人物，为情节展开做铺垫。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友人未按时赴约，陈太丘感到失望和不满。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问题呈现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陈太丘的行动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陈太丘决定先行离开，去寻找友人。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友人的反应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友人解释了迟到的原因，并表示歉意。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友人的态度让陈太丘更加不满，双方发生争执。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意外事件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友人的儿子突然出现，为故事增添戏剧性。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冲突升级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https://d.book118.com/687113165005006030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2024-09-01T10:41:35.622</cp:lastPrinted>
  <dcterms:created xsi:type="dcterms:W3CDTF">2024-09-01T02:41:35Z</dcterms:created>
  <dcterms:modified xsi:type="dcterms:W3CDTF">2024-09-01T02:41:37Z</dcterms:modified>
</cp:coreProperties>
</file>