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8A6C7B-E9B9-4E3C-8698-96FDF1D61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AC352-96B2-4CF2-A1FB-2714F7B40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FF60B0-42B6-4BF1-8936-9E970BC85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220CEB-CD59-4877-BB77-3425F6752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875286-55BE-4208-8E7A-AA78F865C8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3E16DF-3015-4C6F-AEFE-1FEEB72786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C50AA6-6D34-4EF1-876B-81A2D1546E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CEBB27-4BC7-4EB8-BEC2-EC8C923549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54ADFB-E6CC-4F36-9391-5E84D9D43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943D4-F30A-42F8-9E0B-42F734608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2879A-6BE8-410C-839F-5FC144A7D9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1404315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在线学习的移动化与智能化趋势分析</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汇报人：PPT可修改</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在线学习移动化现状及趋势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在线学习智能化技术及应用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在线学习平台创新与变革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政策、法规对在线学习的影响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案例分析：成功企业的经验与启示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大数据和人工智能技术的应用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大数据和人工智能技术的不断发展，为在线学习的智能化提供了有力支持，使得学习体验更加个性化、高效。</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教育变革的需求</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传统的教育模式已无法满足人们多样化的学习需求，而在线学习的移动化与智能化有助于推动教育的变革，提高教育质量。</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移动互联网的普及</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随着智能手机和移动网络的快速发展，越来越多的人开始使用移动设备进行学习，这使得在线学习得以移动化。</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862" b="58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本报告旨在分析在线学习的移动化与智能化趋势，探讨其对教育领域的影响及未来发展方向。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本报告将涵盖在线学习移动化与智能化的现状、技术、应用、挑战及前景等方面，以期为相关从业者、研究者和政策制定者提供参考。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在线学习移动化现状及趋势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随着智能手机和平板电脑的普及，全球移动设备数量已经超过人口总数，为在线学习的移动化提供了广泛的用户基础。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全球移动设备数量持续增长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5G网络的高速度、低延迟特性使得移动设备能够更流畅地播放高清视频、进行实时互动等，提升了在线学习的体验。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5G网络推动移动设备升级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移动设备普及率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移动学习应用市场规模不断扩大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随着用户对在线学习需求的增加，移动学习应用市场规模不断扩大，涵盖了K12、职业教育、语言学习等多个领域。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竞争日益激烈，头部效应明显</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移动学习应用市场竞争日益激烈，头部应用凭借优质的内容和用户体验占据了市场主导地位。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移动学习应用市场规模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移动学习用户行为分析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用户使用时长增加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随着移动设备的普及和在线学习内容的丰富，用户使用移动学习应用的时长不断增加。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用户粘性增强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通过提供优质的内容和个性化推荐，移动学习应用能够增强用户粘性，提高用户留存率和活跃度。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移动化使得在线学习更加便捷、个性化，能够满足用户多样化的学习需求，同时降低了学习门槛，让更多人能够享受到优质的教育资源。</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移动设备的屏幕尺寸和续航能力有限，对在线学习的内容和形式提出了更高的要求。同时，移动网络的稳定性和安全性也是移动学习面临的挑战之一。</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移动化带来的机遇与挑战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在线学习智能化技术及应用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人工智能定义与发展历程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简要介绍人工智能的概念、起源、发展历程以及当前的研究热点。</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机器学习原理及分类</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详细阐述机器学习的基本原理、常用算法以及监督学习、无监督学习、半监督学习等分类。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深度学习原理及常用模型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深入剖析深度学习的基本原理、常用模型如卷积神经网络（CNN）、循环神经网络（RNN）等。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人工智能技术概述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推荐算法概述</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简要介绍推荐算法的概念、分类以及应用场景。</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协同过滤推荐算法</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深入剖析协同过滤推荐算法的原理、实现方法以及优缺点，包括基于用户的协同过滤和基于物品的协同过滤。</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混合推荐算法</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介绍混合推荐算法的原理及实践，如何将不同推荐算法进行融合以提高推荐效果。</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基于内容的推荐算法</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详细阐述基于内容的推荐算法的原理、实现方法以及优缺点。</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智能推荐算法原理及实践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简要介绍自然语言处理技术的概念、发展历程以及应用场景。</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自然语言处理技术概述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文本处理技术</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语义理解技术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自然语言生成技术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详细阐述文本处理技术的原理及实践，如文本分词、词性标注、命名实体识别等。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深入剖析语义理解技术的原理及实践，如词义消歧、情感分析、问答系统等。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介绍自然语言生成技术的原理及实践，如文本摘要、机器翻译等，并探讨其在在线学习中的应用。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自然语言处理技术在在线学习中的应用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深度学习在在线教育中的应用场景：简要介绍深度学习在在线教育中的应用场景，如智能教学、智能评估等。</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循环神经网络在自然语言处理中的应用：深入剖析循环神经网络（RNN）在自然语言处理中的原理及实践，如文本生成、情感分析等，并探讨其在在线学习中的应用。</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深度学习在教育大数据挖掘中的应用：介绍深度学习在教育大数据挖掘中的原理及实践，如学生行为分析、学习资源推荐等，并探讨其在提升在线教育质量和效果方面的潜力。</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卷积神经网络在图像处理中的应用：详细阐述卷积神经网络（CNN）在图像处理中的原理及实践，如图像识别、目标检测等，并探讨其在在线学习中的应用。</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深度学习在在线学习中的应用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在线学习平台创新与变革</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传统在线学习平台通常采用“一刀切”的教学模式，无法满足不同学习者的个性化需求。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缺乏个性化学习体验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传统在线学习平台往往缺乏实时的互动和交流，使得学习者在学习过程中容易感到孤独和无助。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互动性不足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传统在线学习平台通常只能通过考试或作业来评估学习者的学习效果，这种方式往往不够全面和准确。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学习效果难以评估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传统在线学习平台局限性分析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https://d.book118.com/687114043154006041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2024-09-14T20:15:17.845</cp:lastPrinted>
  <dcterms:created xsi:type="dcterms:W3CDTF">2024-09-14T12:15:17Z</dcterms:created>
  <dcterms:modified xsi:type="dcterms:W3CDTF">2024-09-14T12:15:20Z</dcterms:modified>
</cp:coreProperties>
</file>