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0CA9C-0B85-43D6-A82B-D537A30A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BA21A-109F-4193-8D0E-8D697AA6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E274D-BEE9-4BBD-BB13-3EAEB80E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B7CDB-9854-486C-AC76-8DD44FA1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1A018-9B5B-4DC4-8F2D-E86EEA60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B9B1D-56A5-4AA5-A1BC-ADE0C22C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681A3-D981-4E35-A5BE-6CC14B81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8F850-9156-4B45-B82F-9BD421B08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3034C-DCC9-4D3F-B8CE-811BE697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3798-DAAE-4D5F-9392-6C1F5E574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A57A7-D795-444E-A3DF-C8409F59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410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电子支付安全风险评估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电子支付安全现状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电子支付安全风险评估方法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电子支付系统安全风险评估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电子支付应用安全风险评估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电子支付安全风险防范措施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对电子支付系统进行全面的安全风险评估，识别潜在的安全威胁和漏洞，为电子支付系统的安全设计和实施提供指导。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支付的普及，电子支付已成为日常生活中不可或缺的支付方式。然而，电子支付系统面临着越来越多的安全威胁和挑战，如网络攻击、数据泄露、身份盗用等。因此，对电子支付系统进行安全风险评估显得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包括服务器、网络、数据库等基础设施的安全性和可靠性。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电子支付系统的基础设施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电子支付应用的安全性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用户数据和隐私保护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交易安全和防欺诈措施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评估电子支付应用本身的安全性，包括应用的设计、编码、测试等环节。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评估电子支付系统对用户数据和隐私的保护措施，如数据加密、匿名化处理等。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评估电子支付系统在交易过程中的安全性和防欺诈措施，如交易验证、风险控制等。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电子支付安全现状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全球电子支付市场规模持续扩大，其中，中国、美国、欧洲等地区市场规模位居前列。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随着移动支付、跨境支付等新兴支付方式的发展，电子支付市场规模仍有较大增长空间。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竞争日益激烈，各大支付机构纷纷推出创新产品和服务，以抢占市场份额。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钓鱼网站、恶意软件等网络攻击手段不断翻新，给用户带来极大安全隐患。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支付机构加强安全防范措施，但仍难以完全杜绝安全事件的发生。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19" b="25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978" b="69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320" r="43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近年来，电子支付安全事件呈上升趋势，涉及用户信息泄露、资金被盗等风险。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电子支付安全事件统计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各国政府相继出台电子支付相关法规和标准，以保障用户权益和支付安全。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国际组织如PCI DSS等也制定了一系列电子支付安全标准，为支付机构提供指导和参考。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支付机构需遵守相关法规和标准，加强内部安全管理，确保用户信息和资金安全。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电子支付安全法规及标准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电子支付安全风险评估方法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确定评估的具体对象和目标，包括评估的电子支付系统、评估的时间范围、评估的安全属性等。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组建具备相关专业知识和技能的评估团队，包括安全专家、系统管理员、网络工程师等。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组建评估团队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收集与评估目标相关的各种信息，包括系统架构、网络拓扑、安全策略、漏洞信息等。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利用风险识别方法，识别电子支付系统中存在的潜在风险。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对识别出的风险进行深入分析，评估其可能性和影响程度。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根据风险分析结果，对电子支付系统的安全风险进行评价，确定风险等级。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根据风险评价结果，制定相应的风险应对措施，降低或消除安全风险。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4" b="28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149" b="31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利用漏洞扫描工具对电子支付系统进行全面扫描，发现系统中存在的漏洞和弱点。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模拟攻击者的行为对电子支付系统进行渗透测试，检验系统的安全防护能力。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对电子支付系统的运行日志进行分析，发现异常行为和潜在的安全问题。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邀请安全专家对电子支付系统进行评估，利用其专业知识和经验识别潜在风险。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漏洞扫描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渗透测试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日志分析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通过对风险进行描述和分类，对风险进行初步分析，确定其性质和影响范围。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利用数学方法和统计技术对风险进行量化分析，评估其可能性和影响程度。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对历史数据进行分析，预测未来可能发生的安全风险和威胁。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构建不同的攻击场景，分析电子支付系统在不同场景下的安全表现和风险状况。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将风险的可能性和影响程度分别作为矩阵的行和列，通过计算得到风险等级。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对风险的各个方面进行评分，然后根据权重计算综合得分，确定风险等级。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综合评分法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利用模糊数学理论对风险进行综合评价，考虑多种因素的影响和不确定性。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利用人工智能技术对电子支付系统的安全风险进行自动评价和预测。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基于人工智能的评价方法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https://d.book118.com/687114106033006041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2024-09-13T22:02:24.374</cp:lastPrinted>
  <dcterms:created xsi:type="dcterms:W3CDTF">2024-09-13T14:02:24Z</dcterms:created>
  <dcterms:modified xsi:type="dcterms:W3CDTF">2024-09-13T14:02:26Z</dcterms:modified>
</cp:coreProperties>
</file>