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B4612-D5BB-440A-8E43-5D33522C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A0239-1EFF-49F4-8DFB-7B4E1B41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264E1-8E9B-42B3-8B0F-5F1A70098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39074-A9D4-47E8-8B1D-BAEACAF1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31A0C-DD85-475A-9789-35A2D61F7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5B311-632C-422B-B8D7-F4D34E24A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2728BB-087E-48CB-9771-31C05978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DAD51-04AC-4B0F-A38E-A77217AFE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5354A-F254-4CC0-B745-24A99E1CB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CCC0A-E875-4595-8197-F4E2A7A5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37CEF-4B2D-48E5-BA86-0A7E4D07F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16002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8435903" y="328957"/>
            <a:ext cx="4876800" cy="48768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l化工公司tpm管理应用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-1131253" y="-943167"/>
            <a:ext cx="2438400" cy="24384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7480550">
            <a:off x="6588376" y="2718310"/>
            <a:ext cx="3048000" cy="3048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23016" y="847576"/>
            <a:ext cx="341376" cy="3413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>
            <a:off x="11693503" y="1094458"/>
            <a:ext cx="0" cy="4547411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526726" y="4579532"/>
            <a:ext cx="670154" cy="67056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TPM管理概述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l化工公司TPM管理现状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l化工公司TPM管理改进方案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l化工公司TPM管理实施效果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TPM管理概述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TPM的定义与特点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Total Productive Maintenance，全员生产维护，是一种以提高设备综合效率为目标，以全系统的预防维修为过程，以全体人员参与为基础的设备保养和维修管理体系。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TPM定义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强调设备维护的整体性和系统性，注重全员参与，以提升设备综合效率为目标，通过预防维修和主动维护来提高设备的可靠性、稳定性和经济性。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TPM特点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TPM与设备维护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TPM管理强调设备的预防性维护和保养，通过定期检查、更换零部件、润滑等措施，确保设备的正常运行，延长设备的使用寿命。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TPM与设备改造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TPM管理不仅关注设备的日常维护，还注重设备的改造和升级。通过技术改造和升级，提高设备的生产效率和产品质量。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TPM与设备管理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化工设备具有高温、高压、腐蚀性强等特点，对设备的维护和保养要求较高。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TPM在化工行业的实践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在化工行业中，TPM管理强调对设备的预防性维护和保养，通过制定严格的维护计划和操作规程，确保设备的稳定运行和安全性，提高生产效率和产品质量。同时，TPM管理还注重设备的改造和升级，以满足不断变化的市场需求和技术进步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化工设备的特性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TPM在化工行业的应用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l化工公司TPM管理现状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l化工公司设备管理现状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设备种类多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l化工公司涉及的设备种类繁多，包括反应器、蒸馏塔、泵、压缩机、管道等。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设备老化问题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公司运营多年，设备逐渐老化，维修和更换成本逐渐增加。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维护方式传统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采用传统的定期维护和检修方式，不能及时发现和处理设备存在的问题。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维修效率低下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由于设备种类多，维修人员对某些设备不够熟悉，导致维修效率低下。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维护成本高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设备老化导致的维修和更换成本增加，影响了公司的经济效益。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传统维护方式不能及时发现和处理设备存在的问题，存在较大的安全隐患。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332876"/>
            <a:ext cx="515576" cy="440418"/>
            <a:chOff x="454963" y="332876"/>
            <a:chExt cx="515576" cy="440418"/>
          </a:xfrm>
        </p:grpSpPr>
        <p:sp>
          <p:nvSpPr>
            <p:cNvPr id="18" name="AutoShape 18"/>
            <p:cNvSpPr/>
            <p:nvPr/>
          </p:nvSpPr>
          <p:spPr>
            <a:xfrm>
              <a:off x="454963" y="33582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287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459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356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3943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5359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065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236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133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5720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7137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6842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01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791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497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91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8619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879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6968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27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1218874" y="201994"/>
            <a:ext cx="988433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当前设备管理存在的问题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引入TPM管理理念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近年来，l化工公司开始引入TPM（Total Productive Maintenance，全面生产维护）管理理念，以改善公司的设备管理现状。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公司对员工进行TPM理念的培训和宣传，提高员工对TPM的认识和理解。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成立TPM推进委员会，负责制定TPM推进计划和监督执行情况。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根据公司的实际情况，制定TPM实施计划，包括设备点检、定期维护、备件管理等。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通过引入TPM管理理念，公司的设备管理得到了较大的改善，维修效率提高、维护成本降低、安全隐患减少。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TPM在l化工公司的应用情况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培训和宣传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制定TPM计划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建立TPM组织机构</a:t>
            </a:r>
          </a:p>
        </p:txBody>
      </p:sp>
      <p:sp>
        <p:nvSpPr>
          <p:cNvPr id="48" name="Freeform 48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l化工公司TPM管理改进方案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4301" y="1986324"/>
            <a:ext cx="7683398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明确设备管理、维护、保养的流程和规范，确保各项工作的有序进行。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制定TPM管理标准和流程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成立专业的设备管理团队，负责TPM管理的实施和监督。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建立TPM管理团队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定期对TPM管理体系进行评估和优化，不断提升管理水平。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定期评估与改进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建立完善的TPM管理体系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20000"/>
              <a:lumOff val="80000"/>
              <a:alpha val="3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定期检查与维修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制定设备检查和维修计划，确保设备运行状态良好。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建立设备维护档案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记录设备的维护和保养记录，方便查询和管理。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预防性维护与保养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采取预防性措施，对设备进行定期的维护和保养，降低故障率。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6" name="AutoShape 16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TextBox 36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加强设备维护与保养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https://d.book118.com/687116002115006046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2024-09-21T19:03:56.545</cp:lastPrinted>
  <dcterms:created xsi:type="dcterms:W3CDTF">2024-09-21T11:03:56Z</dcterms:created>
  <dcterms:modified xsi:type="dcterms:W3CDTF">2024-09-21T11:03:58Z</dcterms:modified>
</cp:coreProperties>
</file>