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BDE06-916F-4997-9D70-620A6E825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6774C-9298-4311-A466-B6D1DB768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1295E-4EFC-48C0-B0CB-CDA925016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EFAFA-0CE5-4109-80E0-98948012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3315E-AF0D-4646-B842-07C9C4AD7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EEEF9-9B42-4E01-B5E7-8EAADAF5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1E5BD-E66C-47EA-BE94-CC853B8BE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A4180-8A56-494F-A30F-6B9BD45C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6ADBE-18AD-4A1F-AD19-2F4F0793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750FB-FD2F-4D62-8B4C-0D037684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C5A44-2082-46F7-8195-3BEFD93F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16015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新生儿配奶流程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新生儿配奶的准备工作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配奶过程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新生儿喂奶的注意事项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新生儿配奶的卫生和安全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新生儿配奶的常见问题及处理方法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新生儿配奶的准备工作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了解宝宝需求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根据宝宝的年龄、体重和生长情况，选择适合的奶粉类型。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对比营养成分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对比不同品牌和类型的奶粉，选择营养均衡、易于消化吸收的奶粉。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注意过敏风险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对于有过敏风险的宝宝，应选择低敏或无敏配方的奶粉。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确定奶粉类型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根据宝宝的食量和需求，选择适合的奶瓶容量和形状。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选择合适的奶瓶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准备足够的奶嘴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注意奶嘴质量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根据宝宝的吸吮力和习惯，准备足够数量和合适尺寸的奶嘴。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确保奶嘴材质安全、无毒，没有破损或裂纹。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准备奶瓶和奶嘴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09" b="35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96" b="144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清洁和消毒奶瓶奶嘴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每次使用前，应将奶瓶彻底清洗干净，不留残渣。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将清洗干净的奶瓶放入沸水中煮沸消毒，或使用消毒器进行消毒。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每次使用前，应将奶嘴清洗干净，确保没有残留物。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可以将奶嘴放入沸水中煮沸消毒，或使用蒸汽消毒器进行消毒。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清洗奶瓶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消毒奶瓶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清洗奶嘴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消毒奶嘴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配奶过程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测量工具准备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准备一个准确的测量杯或量勺，确保能够准确测量所需的奶粉量。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奶粉量控制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根据宝宝的食量和需求，以及奶粉包装上的建议，计算出每次所需的奶粉量。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确保使用正确的奶粉品牌和阶段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不同品牌和阶段的奶粉调配比例可能不同，因此应仔细阅读奶粉包装上的说明，确保使用正确的比例。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按照奶粉说明调配比例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将水加热至适当的温度，通常在40-50摄氏度之间。过热的水会破坏奶粉中的营养成分，而过冷的水则可能引起宝宝不适。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水温控制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根据奶粉包装上的说明，将适量的温水倒入已准备好的奶瓶中。注意不要过满，留出足够的空间以便搅拌和摇匀。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倒入适量温水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倒入适量温水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检查温度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在搅拌均匀后，检查奶的温度是否适宜。如果温度合适，即可将奶瓶递给宝宝进行喂养。如果温度过高或过低，可以适当加入冷水或热水调整。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奶粉加入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将计算好的奶粉慢慢倒入奶瓶中，同时轻轻摇晃奶瓶以确保奶粉充分溶解。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避免产生气泡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在加入奶粉的过程中，尽量避免产生过多的气泡。如果奶瓶中已经产生了气泡，可以放置一会儿让气泡自行消失或用筷子轻轻搅拌帮助消泡。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搅拌均匀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通过左右或上下摇晃奶瓶的方式，使奶粉完全溶解在温水中。注意不要用力摇晃，以免产生过多的气泡。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加入奶粉并搅拌均匀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新生儿喂奶的注意事项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新生儿应斜躺在妈妈的怀抱中，头和身体呈一条直线，嘴巴应尽可能地接触妈妈的乳房，以促进有效吸吮。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选择适合新生儿的奶嘴，确保奶嘴插入深度适中，以防止新生儿吸入空气。同时，新生儿应斜靠在家长臂弯中，头部抬高。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保持正确的喂奶姿势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奶瓶喂养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https://d.book118.com/687116015035006044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2024-09-18T11:48:25.930</cp:lastPrinted>
  <dcterms:created xsi:type="dcterms:W3CDTF">2024-09-18T03:48:25Z</dcterms:created>
  <dcterms:modified xsi:type="dcterms:W3CDTF">2024-09-18T03:48:28Z</dcterms:modified>
</cp:coreProperties>
</file>