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A7FE8-C675-46C8-BE07-2D1C5673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BE5F5-76EF-415A-B64F-2BFD62A9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17C5C-3552-4E39-AC59-C4E1B26D1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98B66-B636-4A00-9F21-EA50D1A36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73E8F-9DE1-42DC-BF58-6C00DF5D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8A19B-E624-4A40-A522-23E7B0A3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290F9-212D-4D52-8A2C-AD81E835E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C1814-66BC-48FB-96BA-F9F272B1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75718-D861-4EC4-8764-8EE10D422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8B925-1471-4567-8651-8ACEADF1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9DAAB-ED1D-4C59-8B26-81AAF212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1614416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运筹学运输问题和指派问题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运输问题基本概念及模型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指派问题基本概念及模型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运输问题求解方法探讨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指派问题求解方法探讨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运输问题和指派问题案例分析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运筹学在其他领域应用展望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运筹学是一门应用数学学科，利用计划方法和有关多学科的要求，把复杂功能关系表示成数学模型，其目的是通过定量分析为决策和揭露新问题提供数量根据。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运筹学起源于20世纪30年代末，在第二次世界大战期间得到了广泛的应用和发展。战后，运筹学主要转向经济建设和规划管理等领域，并形成了比较完备的理论体系。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2833" b="28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将任务分配给不同的执行者，以实现任务完成时间最短或任务完成质量最高等目标。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物资调运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制定合理的物资调运方案，以实现总运费最小或总运输时间最短等目标。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安排企业的生产计划，包括生产什么、生产多少以及如何生产等问题，以实现企业利润最大化或成本最小化等目标。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运筹学在实际问题中应用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研究如何将有限的物资从若干个供应点运送到若干个需求点，并满足各需求点的需求量，且总运费最小或总运输时间最短等问题。运输问题在物流、交通等领域有着广泛的应用。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研究如何将n项任务分配给n个人去完成，使得完成任务的代价最小或效益最大。指派问题在生产管理、人事安排等领域有着广泛的应用。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指派问题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运输问题与指派问题概述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运输问题基本概念及模型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研究如何将有限资源从供应地有效、经济地调配到需求地，以满足一定需求条件下总费用或总路径最短的优化问题。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供需平衡、多对多关系、非线性规划等。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运输问题定义及特点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运输问题定义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确定决策变量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通常以运输量作为决策变量。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构建目标函数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以总运输费用最小或总运输路径最短为目标构建目标函数。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列出约束条件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包括供应地供应量约束、需求地需求量约束以及非负约束等。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运输问题数学模型构建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95" r="2469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包括供应地到需求地的单位运输费用、供应地供应量、需求地需求量等。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主要为决策变量，即各供应地到各需求地的运输量。这些变量在模型中需要满足所有约束条件，并使得目标函数达到最优值。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模型中参数和变量解释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指派问题基本概念及模型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指派问题定义及背景介绍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指派问题（Assignment Problem）是一类特殊的线性规划问题，旨在求解如何以最小或最大效益将一系列任务分配给一组人员。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这类问题在现实生活中广泛存在，如工作分配、资源调度、任务规划等场景。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通过指派问题的求解，可以实现任务与人员之间的最优匹配，从而提高整体效益。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指派问题可以通过构建数学模型进行求解，常用的模型有匈牙利算法、线性规划等。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在构建模型时，需要明确任务的数量、人员的数量以及每个任务对应不同人员的效益值。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通过设立决策变量、目标函数和约束条件，可以将实际问题抽象为数学模型，进而进行求解。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358" r="173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402" b="124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指派问题数学模型构建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8743" r="2874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在指派问题的数学模型中，参数通常包括任务数量、人员数量以及效益矩阵等。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决策变量表示是否将某个任务分配给某个人员，通常取值为0或1。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目标函数表示整体效益的最大化或最小化，根据实际问题而定。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约束条件则包括每个任务只能分配给一个人员、每个人员只能承担一个任务等限制条件。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模型中参数和变量解释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运输问题求解方法探讨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https://d.book118.com/687116144163006046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2024-09-22T06:35:52.119</cp:lastPrinted>
  <dcterms:created xsi:type="dcterms:W3CDTF">2024-09-21T22:35:52Z</dcterms:created>
  <dcterms:modified xsi:type="dcterms:W3CDTF">2024-09-21T22:35:54Z</dcterms:modified>
</cp:coreProperties>
</file>