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314D2F-4211-4381-BE59-F6E61919E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F2C440-A8B2-4A3A-BD03-59025B4A6D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9CBF04-3D4E-4C31-868E-6F2FC286FD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8463BA-1ABC-4F15-8523-E069E69D0F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1C31F4-CCA4-40C5-9024-C85B5526747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77B73B-8E23-43B1-8B71-55F90FE93A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F5DB41-78D8-439D-AC6D-DAE8AB9AA7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1F06DC-49F0-48FA-B648-1FB64DA9A2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526036-BF90-487B-9CAA-29EED673C3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EF4294-70F0-4353-A6EE-CDABB14F42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25AB53-35CC-458B-944D-F5EB7C2B6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12004102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《函数单调性》ppt课件</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函数单调性的定义</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函数单调性的判断方法</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函数单调性的应用</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函数单调性的实例分析</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函数单调性的综合练习</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函数单调性的定义</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函数单调性是指函数在某个区间内的增减性。如果函数在某个区间内单调递增，那么对于该区间内的任意两个数$x_1$和$x_2$，当$x_1 &lt; x_2$时，都有$f(x_1) &lt; f(x_2)$。反之，如果函数在某个区间内单调递减，那么对于该区间内的任意两个数$x_1$和$x_2$，当$x_1 &lt; x_2$时，都有$f(x_1) &gt; f(x_2)$。</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函数单调性是函数的一个重要性质，它可以反映函数的变化规律，对于研究函数的极值、最值等问题具有重要意义。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函数单调性的定义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单调增函数是指函数在某个区间内单调递增的函数。如果对于该区间内的任意两个数$x_1$和$x_2$，当$x_1 &lt; x_2$时，都有$f(x_1) &lt; f(x_2)$，则称该函数为单调增函数。</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单调增函数在数学和实际应用中具有广泛的应用，例如在经济学、统计学等领域中，单调增函数可以用来描述变量之间的正相关关系。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单调增函数的定义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02" r="1660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单调减函数是指函数在某个区间内单调递减的函数。如果对于该区间内的任意两个数$x_1$和$x_2$，当$x_1 &lt; x_2$时，都有$f(x_1) &gt; f(x_2)$，则称该函数为单调减函数。</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单调减函数在数学和实际应用中也有广泛的应用，例如在物理学、工程学等领域中，单调减函数可以用来描述变量之间的负相关关系。</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单调减函数的定义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函数单调性的判断方法</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导数在判断函数单调性中起到关键作用，导数大于0时，函数单调递增；导数小于0时，函数单调递减。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通过求函数的导数，可以判断函数的单调性。如果函数的导数大于0，则函数在该区间内单调递增；如果函数的导数小于0，则函数在该区间内单调递减。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24" r="250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导数与函数单调性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复合函数的单调性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复合函数的单调性取决于内外函数的单调性以及复合方式。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复合函数的单调性可以通过判断内外函数的单调性以及复合方式来确定。如果内外函数同增异减，则复合函数单调递增；如果内外函数同减异增，则复合函数单调递减。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奇函数在对称区间内单调性一致，偶函数在对称区间内单调性相反。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奇函数在关于原点对称的区间内单调性一致，即如果奇函数在某个区间内单调递增（或递减），则在关于原点对称的区间内也单调递增（或递减）。偶函数在关于原点对称的区间内单调性相反，即如果偶函数在某个区间内单调递增（或递减），则在关于原点对称的区间内单调递减（或递增）。</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奇偶性与单调性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函数单调性的应用</a:t>
            </a:r>
          </a:p>
        </p:txBody>
      </p:sp>
      <p:sp>
        <p:nvSpPr>
          <p:cNvPr id="4" name="AutoShape 4"/>
          <p:cNvSpPr/>
          <p:nvPr/>
        </p:nvSpPr>
        <p:spPr>
          <a:xfrm>
            <a:off x="352425" y="6254177"/>
            <a:ext cx="5497697"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https://d.book118.com/687120041021006026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2024-08-31T01:00:16.086</cp:lastPrinted>
  <dcterms:created xsi:type="dcterms:W3CDTF">2024-08-30T17:00:16Z</dcterms:created>
  <dcterms:modified xsi:type="dcterms:W3CDTF">2024-08-30T17:00:18Z</dcterms:modified>
</cp:coreProperties>
</file>