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AA7E-3E95-48F2-AD4F-714EE5E6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B8557-958E-4453-8A5B-DD4FF787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723E6-98B0-4F58-9AA4-A7EB7C69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9B641-02D1-4C74-9506-998EA553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24112-00AB-4E11-B5D3-09182595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276B0-46BB-46CE-9877-534CF530E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7E979-DE8C-497C-901A-8C98577C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2BB3A-C8E0-4032-8011-293B6452F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089C3-4637-42CB-B859-27727B9A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9F00-5B9A-4071-981F-2ABD6FB1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643B0-21D8-4ADA-98C8-1B6E2102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005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泻患者个案护理PPT\n## 1.腹泻患者个案护理概述\n### 1.1腹泻患者的基本概念与分类\n### 1.2腹泻患者的病因及发病机制\n### 1.3腹泻患者个案护理的重要性\n## 2.腹泻患者评估与诊断\n### 2.1腹泻患者的病史收集与体格检查\n### 2.2腹泻患者的实验室检查与诊断方法\n### 2.3腹泻患者的病情评估与分级\n## 3.腹泻患者护理计划与实施\n### 3.1腹泻患者的基本护理措施\n### 3.2腹泻患者的药物治疗与观察\n### 3.3腹泻患者的营养支持与饮食管理\n## 4.腹泻患者并发症预防与护理\n### 4.1腹泻患者并发脱水与电解质紊乱的预防与护理\n### 4.2腹泻患者并发酸中毒与休克的预防与护理\n### 4.3腹泻患者并发肠道感染的预防与护理\n## 5.腹泻患者心理护理与健康教育\n### 5.1腹泻患者的心理特点与心理需求\n### 5.2腹泻患者的心理护理措施与方法\n### 5.3腹泻患者的健康教育与健康促进\n## 6.腹泻患者护理质量评价与持续改进\n### 6.1腹泻患者护理质量评价标准与方法\n### 6.2腹泻患者护理过程中的问题识别与改进\n### 6.3腹泻患者护理持续改进的策略与方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腹泻患者个案护理PPT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腹泻患者个案护理概述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腹泻是指排便次数增多，粪便稀薄或水样的一种症状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每天排便3次以上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大便呈水样或稀薄状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腹泻可分为急性腹泻和慢性腹泻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急性腹泻：病程在2周以内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慢性腹泻：病程在2周以上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腹泻的病因复杂，可分为感染性腹泻和非感染性腹泻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感染性腹泻：由细菌、病毒、寄生虫等病原体引起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非感染性腹泻：由食物、药物、疾病等因素引起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感染性腹泻的病因及发病机制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细菌性腹泻：如大肠杆菌、沙门氏菌等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病毒性腹泻：如轮状病毒、诺如病毒等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寄生虫性腹泻：如痢疾杆菌、阿米巴原虫等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非感染性腹泻的病因及发病机制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食物性腹泻：如食物过敏、食物中毒等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药物性腹泻：如抗生素相关性腹泻、药物不良反应等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疾病性腹泻：如消化系统疾病、内分泌疾病等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腹泻患者个案护理有助于提高治疗效果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观察病情变化，及时调整治疗方案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提供个性化的护理措施，提高患者满意度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腹泻患者个案护理有助于预防并发症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观察脱水、电解质紊乱等并发症的早期症状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及时采取预防措施，降低并发症的发生率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腹泻患者个案护理有助于提高患者生活质量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提供营养支持，促进患者康复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加强心理护理，帮助患者建立自信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腹泻患者个案护理的重要性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腹泻患者评估与诊断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腹泻患者的病史收集与体格检查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了解患者的起病时间、病程经过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收集患者的排便情况、伴随症状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了解患者的既往史、过敏史等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观察患者的生命体征，如体温、脉搏、血压等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检查患者的腹部情况，如腹肌紧张、压痛、反跳痛等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检查患者的皮肤弹性、粘膜干燥程度等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大便常规检查：了解大便的颜色、性状、白细胞等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细菌培养：检测病原体，指导抗生素使用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电解质检查：评估脱水程度，指导补液治疗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根据病史、体格检查、实验室检查结果进行综合判断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排除其他消化系统疾病，如胃炎、胆囊炎等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注意与急性肠道传染病、炎症性肠病等的鉴别诊断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评估患者的脱水程度、电解质紊乱程度等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评估患者的营养状况、心理状况等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分级方法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根据病情严重程度，可分为轻度、中度、重度腹泻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轻度腹泻：排便次数增多，但无脱水等症状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中度腹泻：有轻度脱水症状，如口渴、尿少等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重度腹泻：有严重脱水症状，如休克、意识障碍等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腹泻患者护理计划与实施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观察患者的排便情况、伴随症状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观察患者的生命体征、腹部情况等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保持患者的环境整洁、空气流通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提供舒适的休息环境，减少患者的活动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遵循清淡、易消化、营养丰富的饮食原则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避免高脂肪、高糖、辛辣刺激性食物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腹泻患者的基本护理措施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使用止泻药物、解热镇痛药物等对症治疗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观察患者排便次数、大便性状的变化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注意药物不良反应，如过敏反应、消化道症状等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腹泻患者的药物治疗与观察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腹泻患者的营养支持与饮食管理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提供高能量、高蛋白质、富含维生素的食物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静脉补充水分、电解质、维生素等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采用少食多餐、逐渐增加饮食量的方法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避免食物过敏、不耐受等情况的发生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https://d.book118.com/687120051153006043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腹泻患者个案护理PPT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2024-09-17T21:50:30.918</cp:lastPrinted>
  <dcterms:created xsi:type="dcterms:W3CDTF">2024-09-17T13:50:30Z</dcterms:created>
  <dcterms:modified xsi:type="dcterms:W3CDTF">2024-09-17T13:50:32Z</dcterms:modified>
</cp:coreProperties>
</file>