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B5C57-3B7A-4877-8B73-99C48B244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BDA3D-312D-4222-8B90-9D4481A65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E4A76-9710-4045-A02A-1CE5C7B61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1227FF-5573-4751-965A-B3EBDC84D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C9C709-A462-4E99-86FD-26F1A0F26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9A9EBF-CC16-459E-9410-7FDE1FC02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E81256-CB3B-4A0F-874A-AB36A7E5F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8FEB15-B2A9-42AB-B76A-7D34FD510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E57C3-4B5F-40AB-A812-84BC4E6CF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3E108-F7E6-4599-86CD-07E15E988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D7DD9-FAE9-4EB8-948E-0EB3B4C18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2104400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2024年原研药项目建设方案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22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项目建设内容与规划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技术创新与研发策略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市场营销策略与推广方案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项目投资估算与资金筹措计划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项目进度安排与里程碑节点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项目风险评估与应对措施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老龄化趋势加剧，对慢性病治疗药物需求增加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癌症、心血管等重症疾病发病率上升，对相关药物需求迫切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民众健康意识提高，对高品质药品需求增加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国际上，原研药研发竞争激烈，新药研发周期缩短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国内原研药市场起步较晚，但发展迅速，政策扶持力度加大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国内外原研药在研发水平、市场份额等方面存在差距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国内外原研药发展现状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项目目标与愿景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提升我国原研药研发水平，缩短与国际先进水平差距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推动原研药产业化进程，提高国内药品自给率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培育具有国际竞争力的原研药企业和品牌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促进医药产业转型升级，提高我国医药产业整体竞争力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项目建设内容与规划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https://d.book118.com/687121044006006054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2024-09-28T03:32:45.367</cp:lastPrinted>
  <dcterms:created xsi:type="dcterms:W3CDTF">2024-09-27T19:32:45Z</dcterms:created>
  <dcterms:modified xsi:type="dcterms:W3CDTF">2024-09-27T19:32:47Z</dcterms:modified>
</cp:coreProperties>
</file>