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84F8AC-5B84-46D7-9BD5-207B21A479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526D13-09C4-4993-8C90-8CD0B2E399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402CBA-D919-465E-9F50-EFECCAB0F6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6D9881-2A3E-423B-81C3-92BE0C2DA4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BAD327D-58AB-45DD-8550-A815F1A2ED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4903E67-1A72-4167-9F9B-A01E273A5F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9C38DCA-BC47-4E64-903A-EAC86D9ABB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F4C01F-791E-44BF-B473-726B69F48E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AE0D37-84C7-4452-B8DD-A11ED9BDC1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0C7478-686C-4871-AAFC-44114C64D5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9BD2BF-1BE3-4E40-AF92-902731F8AB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png" /><Relationship Id="rId3" Type="http://schemas.openxmlformats.org/officeDocument/2006/relationships/image" Target="../media/image12.png" /><Relationship Id="rId4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png" /><Relationship Id="rId3" Type="http://schemas.openxmlformats.org/officeDocument/2006/relationships/image" Target="../media/image13.png" /><Relationship Id="rId4" Type="http://schemas.openxmlformats.org/officeDocument/2006/relationships/image" Target="../media/image14.png" /><Relationship Id="rId5" Type="http://schemas.openxmlformats.org/officeDocument/2006/relationships/image" Target="../media/image15.png" /><Relationship Id="rId6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712105401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高考语文备考核心知识点剖析解读详解例题答案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高考语文备考概述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核心知识点剖析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解读详解例题答案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备考方法与技巧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备考心态与调整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高考语文备考概述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14886">
            <a:off x="5094176" y="2836252"/>
            <a:ext cx="2009746" cy="2009746"/>
          </a:xfrm>
          <a:prstGeom prst="rect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669280" y="2019239"/>
            <a:ext cx="907085" cy="907085"/>
            <a:chOff x="5669280" y="2019239"/>
            <a:chExt cx="907085" cy="907085"/>
          </a:xfrm>
        </p:grpSpPr>
        <p:sp>
          <p:nvSpPr>
            <p:cNvPr id="4" name="AutoShape 4"/>
            <p:cNvSpPr/>
            <p:nvPr/>
          </p:nvSpPr>
          <p:spPr>
            <a:xfrm>
              <a:off x="5669280" y="2019239"/>
              <a:ext cx="907085" cy="90708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4308287" y="3403519"/>
            <a:ext cx="827715" cy="827715"/>
            <a:chOff x="4308287" y="3403519"/>
            <a:chExt cx="827715" cy="827715"/>
          </a:xfrm>
        </p:grpSpPr>
        <p:sp>
          <p:nvSpPr>
            <p:cNvPr id="6" name="AutoShape 6"/>
            <p:cNvSpPr/>
            <p:nvPr/>
          </p:nvSpPr>
          <p:spPr>
            <a:xfrm>
              <a:off x="4308287" y="3403519"/>
              <a:ext cx="827715" cy="82771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669280" y="4551274"/>
            <a:ext cx="907085" cy="907085"/>
            <a:chOff x="5669280" y="4551274"/>
            <a:chExt cx="907085" cy="907085"/>
          </a:xfrm>
        </p:grpSpPr>
        <p:sp>
          <p:nvSpPr>
            <p:cNvPr id="8" name="AutoShape 8"/>
            <p:cNvSpPr/>
            <p:nvPr/>
          </p:nvSpPr>
          <p:spPr>
            <a:xfrm>
              <a:off x="5669280" y="4551274"/>
              <a:ext cx="907085" cy="90708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7062094" y="3403519"/>
            <a:ext cx="827715" cy="827715"/>
            <a:chOff x="7062094" y="3403519"/>
            <a:chExt cx="827715" cy="827715"/>
          </a:xfrm>
        </p:grpSpPr>
        <p:sp>
          <p:nvSpPr>
            <p:cNvPr id="10" name="AutoShape 10"/>
            <p:cNvSpPr/>
            <p:nvPr/>
          </p:nvSpPr>
          <p:spPr>
            <a:xfrm>
              <a:off x="7062094" y="3403519"/>
              <a:ext cx="827715" cy="82771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724975" y="1688692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熟练掌握语文基础知识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24975" y="2014081"/>
            <a:ext cx="3241937" cy="162580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包括字音、字形、词语运用、病句修改等。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231186" y="1658092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提升阅读理解能力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231186" y="1983478"/>
            <a:ext cx="3241937" cy="164750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能够准确理解文本的主旨、观点和情感，分析文本的结构和表达方式。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24975" y="3885433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提高写作能力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24975" y="4210824"/>
            <a:ext cx="3241937" cy="163833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能够运用恰当的文体和语言，表达自己的思想和情感，写出有思想、有文采的文章。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231186" y="3854834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增强文化素养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231186" y="4180220"/>
            <a:ext cx="3241937" cy="166893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了解中国传统文化、文学、历史等方面的知识，提高文化修养。</a:t>
            </a:r>
            <a:endParaRPr lang="en-US" sz="1100"/>
          </a:p>
        </p:txBody>
      </p:sp>
      <p:grpSp>
        <p:nvGrpSpPr>
          <p:cNvPr id="19" name="Group 19"/>
          <p:cNvGrpSpPr/>
          <p:nvPr/>
        </p:nvGrpSpPr>
        <p:grpSpPr>
          <a:xfrm>
            <a:off x="5835091" y="2197120"/>
            <a:ext cx="575584" cy="551200"/>
            <a:chOff x="5835091" y="2197120"/>
            <a:chExt cx="575584" cy="551200"/>
          </a:xfrm>
        </p:grpSpPr>
        <p:sp>
          <p:nvSpPr>
            <p:cNvPr id="20" name="Freeform 20"/>
            <p:cNvSpPr/>
            <p:nvPr/>
          </p:nvSpPr>
          <p:spPr>
            <a:xfrm>
              <a:off x="5835091" y="2197120"/>
              <a:ext cx="575584" cy="551200"/>
            </a:xfrm>
            <a:custGeom>
              <a:rect l="l" t="t" r="r" b="b"/>
              <a:pathLst>
                <a:path w="21600" h="21600">
                  <a:moveTo>
                    <a:pt x="18180" y="12132"/>
                  </a:moveTo>
                  <a:cubicBezTo>
                    <a:pt x="17710" y="12226"/>
                    <a:pt x="17327" y="12561"/>
                    <a:pt x="17170" y="13012"/>
                  </a:cubicBezTo>
                  <a:cubicBezTo>
                    <a:pt x="17083" y="13261"/>
                    <a:pt x="16981" y="13503"/>
                    <a:pt x="16868" y="13738"/>
                  </a:cubicBezTo>
                  <a:cubicBezTo>
                    <a:pt x="16658" y="14169"/>
                    <a:pt x="16694" y="14677"/>
                    <a:pt x="16959" y="15075"/>
                  </a:cubicBezTo>
                  <a:lnTo>
                    <a:pt x="18131" y="16833"/>
                  </a:lnTo>
                  <a:lnTo>
                    <a:pt x="16832" y="18132"/>
                  </a:lnTo>
                  <a:lnTo>
                    <a:pt x="15075" y="16960"/>
                  </a:lnTo>
                  <a:cubicBezTo>
                    <a:pt x="14850" y="16810"/>
                    <a:pt x="14589" y="16733"/>
                    <a:pt x="14326" y="16733"/>
                  </a:cubicBezTo>
                  <a:cubicBezTo>
                    <a:pt x="14126" y="16733"/>
                    <a:pt x="13924" y="16778"/>
                    <a:pt x="13738" y="16868"/>
                  </a:cubicBezTo>
                  <a:cubicBezTo>
                    <a:pt x="13504" y="16981"/>
                    <a:pt x="13262" y="17083"/>
                    <a:pt x="13012" y="17170"/>
                  </a:cubicBezTo>
                  <a:cubicBezTo>
                    <a:pt x="12561" y="17327"/>
                    <a:pt x="12226" y="17712"/>
                    <a:pt x="12133" y="18180"/>
                  </a:cubicBezTo>
                  <a:lnTo>
                    <a:pt x="11717" y="20249"/>
                  </a:lnTo>
                  <a:lnTo>
                    <a:pt x="9881" y="20249"/>
                  </a:lnTo>
                  <a:lnTo>
                    <a:pt x="9467" y="18180"/>
                  </a:lnTo>
                  <a:cubicBezTo>
                    <a:pt x="9373" y="17712"/>
                    <a:pt x="9039" y="17327"/>
                    <a:pt x="8588" y="17170"/>
                  </a:cubicBezTo>
                  <a:cubicBezTo>
                    <a:pt x="8339" y="17083"/>
                    <a:pt x="8096" y="16983"/>
                    <a:pt x="7861" y="16869"/>
                  </a:cubicBezTo>
                  <a:cubicBezTo>
                    <a:pt x="7675" y="16778"/>
                    <a:pt x="7474" y="16733"/>
                    <a:pt x="7273" y="16733"/>
                  </a:cubicBezTo>
                  <a:cubicBezTo>
                    <a:pt x="7011" y="16733"/>
                    <a:pt x="6750" y="16810"/>
                    <a:pt x="6525" y="16960"/>
                  </a:cubicBezTo>
                  <a:lnTo>
                    <a:pt x="4767" y="18132"/>
                  </a:lnTo>
                  <a:lnTo>
                    <a:pt x="3468" y="16833"/>
                  </a:lnTo>
                  <a:lnTo>
                    <a:pt x="4639" y="15075"/>
                  </a:lnTo>
                  <a:cubicBezTo>
                    <a:pt x="4904" y="14677"/>
                    <a:pt x="4939" y="14169"/>
                    <a:pt x="4732" y="13738"/>
                  </a:cubicBezTo>
                  <a:cubicBezTo>
                    <a:pt x="4618" y="13504"/>
                    <a:pt x="4516" y="13263"/>
                    <a:pt x="4429" y="13013"/>
                  </a:cubicBezTo>
                  <a:cubicBezTo>
                    <a:pt x="4273" y="12561"/>
                    <a:pt x="3888" y="12227"/>
                    <a:pt x="3419" y="12133"/>
                  </a:cubicBezTo>
                  <a:lnTo>
                    <a:pt x="1350" y="11718"/>
                  </a:lnTo>
                  <a:lnTo>
                    <a:pt x="1349" y="9882"/>
                  </a:lnTo>
                  <a:lnTo>
                    <a:pt x="3419" y="9468"/>
                  </a:lnTo>
                  <a:cubicBezTo>
                    <a:pt x="3888" y="9374"/>
                    <a:pt x="4273" y="9039"/>
                    <a:pt x="4429" y="8588"/>
                  </a:cubicBezTo>
                  <a:cubicBezTo>
                    <a:pt x="4516" y="8338"/>
                    <a:pt x="4617" y="8096"/>
                    <a:pt x="4731" y="7862"/>
                  </a:cubicBezTo>
                  <a:cubicBezTo>
                    <a:pt x="4940" y="7431"/>
                    <a:pt x="4905" y="6923"/>
                    <a:pt x="4639" y="6524"/>
                  </a:cubicBezTo>
                  <a:lnTo>
                    <a:pt x="3468" y="4767"/>
                  </a:lnTo>
                  <a:lnTo>
                    <a:pt x="4767" y="3468"/>
                  </a:lnTo>
                  <a:lnTo>
                    <a:pt x="6525" y="4639"/>
                  </a:lnTo>
                  <a:cubicBezTo>
                    <a:pt x="6750" y="4790"/>
                    <a:pt x="7011" y="4866"/>
                    <a:pt x="7273" y="4866"/>
                  </a:cubicBezTo>
                  <a:cubicBezTo>
                    <a:pt x="7474" y="4866"/>
                    <a:pt x="7674" y="4822"/>
                    <a:pt x="7861" y="4732"/>
                  </a:cubicBezTo>
                  <a:cubicBezTo>
                    <a:pt x="8095" y="4619"/>
                    <a:pt x="8337" y="4517"/>
                    <a:pt x="8586" y="4430"/>
                  </a:cubicBezTo>
                  <a:cubicBezTo>
                    <a:pt x="9039" y="4272"/>
                    <a:pt x="9373" y="3888"/>
                    <a:pt x="9467" y="3420"/>
                  </a:cubicBezTo>
                  <a:lnTo>
                    <a:pt x="9881" y="1350"/>
                  </a:lnTo>
                  <a:lnTo>
                    <a:pt x="11717" y="1350"/>
                  </a:lnTo>
                  <a:lnTo>
                    <a:pt x="12131" y="3420"/>
                  </a:lnTo>
                  <a:cubicBezTo>
                    <a:pt x="12225" y="3888"/>
                    <a:pt x="12560" y="4272"/>
                    <a:pt x="13012" y="4430"/>
                  </a:cubicBezTo>
                  <a:cubicBezTo>
                    <a:pt x="13261" y="4517"/>
                    <a:pt x="13502" y="4617"/>
                    <a:pt x="13737" y="4731"/>
                  </a:cubicBezTo>
                  <a:cubicBezTo>
                    <a:pt x="13924" y="4822"/>
                    <a:pt x="14125" y="4866"/>
                    <a:pt x="14326" y="4866"/>
                  </a:cubicBezTo>
                  <a:cubicBezTo>
                    <a:pt x="14589" y="4866"/>
                    <a:pt x="14850" y="4790"/>
                    <a:pt x="15075" y="4639"/>
                  </a:cubicBezTo>
                  <a:lnTo>
                    <a:pt x="16832" y="3468"/>
                  </a:lnTo>
                  <a:lnTo>
                    <a:pt x="18131" y="4767"/>
                  </a:lnTo>
                  <a:lnTo>
                    <a:pt x="16959" y="6524"/>
                  </a:lnTo>
                  <a:cubicBezTo>
                    <a:pt x="16694" y="6923"/>
                    <a:pt x="16660" y="7431"/>
                    <a:pt x="16867" y="7861"/>
                  </a:cubicBezTo>
                  <a:cubicBezTo>
                    <a:pt x="16980" y="8096"/>
                    <a:pt x="17083" y="8337"/>
                    <a:pt x="17170" y="8587"/>
                  </a:cubicBezTo>
                  <a:cubicBezTo>
                    <a:pt x="17327" y="9039"/>
                    <a:pt x="17710" y="9373"/>
                    <a:pt x="18180" y="9467"/>
                  </a:cubicBezTo>
                  <a:lnTo>
                    <a:pt x="20248" y="9882"/>
                  </a:lnTo>
                  <a:lnTo>
                    <a:pt x="20250" y="11718"/>
                  </a:lnTo>
                  <a:cubicBezTo>
                    <a:pt x="20250" y="11718"/>
                    <a:pt x="18180" y="12132"/>
                    <a:pt x="18180" y="12132"/>
                  </a:cubicBezTo>
                  <a:close/>
                  <a:moveTo>
                    <a:pt x="20513" y="8558"/>
                  </a:moveTo>
                  <a:lnTo>
                    <a:pt x="18445" y="8143"/>
                  </a:lnTo>
                  <a:cubicBezTo>
                    <a:pt x="18341" y="7844"/>
                    <a:pt x="18218" y="7554"/>
                    <a:pt x="18082" y="7273"/>
                  </a:cubicBezTo>
                  <a:lnTo>
                    <a:pt x="19254" y="5516"/>
                  </a:lnTo>
                  <a:cubicBezTo>
                    <a:pt x="19611" y="4980"/>
                    <a:pt x="19540" y="4268"/>
                    <a:pt x="19085" y="3813"/>
                  </a:cubicBezTo>
                  <a:lnTo>
                    <a:pt x="17787" y="2514"/>
                  </a:lnTo>
                  <a:cubicBezTo>
                    <a:pt x="17526" y="2253"/>
                    <a:pt x="17181" y="2118"/>
                    <a:pt x="16831" y="2118"/>
                  </a:cubicBezTo>
                  <a:cubicBezTo>
                    <a:pt x="16573" y="2118"/>
                    <a:pt x="16312" y="2193"/>
                    <a:pt x="16084" y="2345"/>
                  </a:cubicBezTo>
                  <a:lnTo>
                    <a:pt x="14326" y="3516"/>
                  </a:lnTo>
                  <a:cubicBezTo>
                    <a:pt x="14044" y="3380"/>
                    <a:pt x="13754" y="3258"/>
                    <a:pt x="13455" y="3155"/>
                  </a:cubicBezTo>
                  <a:lnTo>
                    <a:pt x="13041" y="1085"/>
                  </a:lnTo>
                  <a:cubicBezTo>
                    <a:pt x="12916" y="454"/>
                    <a:pt x="12361" y="0"/>
                    <a:pt x="11717" y="0"/>
                  </a:cubicBezTo>
                  <a:lnTo>
                    <a:pt x="9881" y="0"/>
                  </a:lnTo>
                  <a:cubicBezTo>
                    <a:pt x="9238" y="0"/>
                    <a:pt x="8684" y="454"/>
                    <a:pt x="8557" y="1085"/>
                  </a:cubicBezTo>
                  <a:lnTo>
                    <a:pt x="8143" y="3155"/>
                  </a:lnTo>
                  <a:cubicBezTo>
                    <a:pt x="7843" y="3258"/>
                    <a:pt x="7554" y="3381"/>
                    <a:pt x="7273" y="3516"/>
                  </a:cubicBezTo>
                  <a:lnTo>
                    <a:pt x="5516" y="2345"/>
                  </a:lnTo>
                  <a:cubicBezTo>
                    <a:pt x="5287" y="2193"/>
                    <a:pt x="5026" y="2118"/>
                    <a:pt x="4767" y="2118"/>
                  </a:cubicBezTo>
                  <a:cubicBezTo>
                    <a:pt x="4419" y="2118"/>
                    <a:pt x="4073" y="2253"/>
                    <a:pt x="3812" y="2514"/>
                  </a:cubicBezTo>
                  <a:lnTo>
                    <a:pt x="2514" y="3813"/>
                  </a:lnTo>
                  <a:cubicBezTo>
                    <a:pt x="2059" y="4268"/>
                    <a:pt x="1988" y="4980"/>
                    <a:pt x="2345" y="5516"/>
                  </a:cubicBezTo>
                  <a:lnTo>
                    <a:pt x="3516" y="7273"/>
                  </a:lnTo>
                  <a:cubicBezTo>
                    <a:pt x="3380" y="7555"/>
                    <a:pt x="3258" y="7844"/>
                    <a:pt x="3154" y="8144"/>
                  </a:cubicBezTo>
                  <a:lnTo>
                    <a:pt x="1085" y="8558"/>
                  </a:lnTo>
                  <a:cubicBezTo>
                    <a:pt x="454" y="8684"/>
                    <a:pt x="0" y="9238"/>
                    <a:pt x="0" y="9882"/>
                  </a:cubicBezTo>
                  <a:lnTo>
                    <a:pt x="0" y="11718"/>
                  </a:lnTo>
                  <a:cubicBezTo>
                    <a:pt x="0" y="12361"/>
                    <a:pt x="454" y="12916"/>
                    <a:pt x="1085" y="13042"/>
                  </a:cubicBezTo>
                  <a:lnTo>
                    <a:pt x="3154" y="13456"/>
                  </a:lnTo>
                  <a:cubicBezTo>
                    <a:pt x="3258" y="13755"/>
                    <a:pt x="3380" y="14046"/>
                    <a:pt x="3516" y="14326"/>
                  </a:cubicBezTo>
                  <a:lnTo>
                    <a:pt x="2345" y="16083"/>
                  </a:lnTo>
                  <a:cubicBezTo>
                    <a:pt x="1988" y="16619"/>
                    <a:pt x="2059" y="17332"/>
                    <a:pt x="2514" y="17787"/>
                  </a:cubicBezTo>
                  <a:lnTo>
                    <a:pt x="3812" y="19086"/>
                  </a:lnTo>
                  <a:cubicBezTo>
                    <a:pt x="4073" y="19346"/>
                    <a:pt x="4419" y="19482"/>
                    <a:pt x="4767" y="19482"/>
                  </a:cubicBezTo>
                  <a:cubicBezTo>
                    <a:pt x="5026" y="19482"/>
                    <a:pt x="5287" y="19406"/>
                    <a:pt x="5516" y="19254"/>
                  </a:cubicBezTo>
                  <a:lnTo>
                    <a:pt x="7273" y="18083"/>
                  </a:lnTo>
                  <a:cubicBezTo>
                    <a:pt x="7554" y="18220"/>
                    <a:pt x="7843" y="18341"/>
                    <a:pt x="8143" y="18445"/>
                  </a:cubicBezTo>
                  <a:lnTo>
                    <a:pt x="8557" y="20514"/>
                  </a:lnTo>
                  <a:cubicBezTo>
                    <a:pt x="8684" y="21146"/>
                    <a:pt x="9238" y="21599"/>
                    <a:pt x="9881" y="21599"/>
                  </a:cubicBezTo>
                  <a:lnTo>
                    <a:pt x="11717" y="21599"/>
                  </a:lnTo>
                  <a:cubicBezTo>
                    <a:pt x="12361" y="21599"/>
                    <a:pt x="12916" y="21146"/>
                    <a:pt x="13041" y="20514"/>
                  </a:cubicBezTo>
                  <a:lnTo>
                    <a:pt x="13456" y="18445"/>
                  </a:lnTo>
                  <a:cubicBezTo>
                    <a:pt x="13755" y="18341"/>
                    <a:pt x="14046" y="18219"/>
                    <a:pt x="14326" y="18083"/>
                  </a:cubicBezTo>
                  <a:lnTo>
                    <a:pt x="16084" y="19254"/>
                  </a:lnTo>
                  <a:cubicBezTo>
                    <a:pt x="16312" y="19406"/>
                    <a:pt x="16573" y="19482"/>
                    <a:pt x="16831" y="19482"/>
                  </a:cubicBezTo>
                  <a:cubicBezTo>
                    <a:pt x="17181" y="19482"/>
                    <a:pt x="17526" y="19346"/>
                    <a:pt x="17787" y="19086"/>
                  </a:cubicBezTo>
                  <a:lnTo>
                    <a:pt x="19085" y="17787"/>
                  </a:lnTo>
                  <a:cubicBezTo>
                    <a:pt x="19540" y="17332"/>
                    <a:pt x="19611" y="16619"/>
                    <a:pt x="19254" y="16083"/>
                  </a:cubicBezTo>
                  <a:lnTo>
                    <a:pt x="18082" y="14326"/>
                  </a:lnTo>
                  <a:cubicBezTo>
                    <a:pt x="18219" y="14045"/>
                    <a:pt x="18341" y="13755"/>
                    <a:pt x="18445" y="13456"/>
                  </a:cubicBezTo>
                  <a:lnTo>
                    <a:pt x="20513" y="13042"/>
                  </a:lnTo>
                  <a:cubicBezTo>
                    <a:pt x="21145" y="12916"/>
                    <a:pt x="21599" y="12361"/>
                    <a:pt x="21599" y="11718"/>
                  </a:cubicBezTo>
                  <a:lnTo>
                    <a:pt x="21599" y="9882"/>
                  </a:lnTo>
                  <a:cubicBezTo>
                    <a:pt x="21599" y="9238"/>
                    <a:pt x="21145" y="8684"/>
                    <a:pt x="20513" y="855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5997366" y="2351715"/>
              <a:ext cx="251887" cy="241158"/>
            </a:xfrm>
            <a:custGeom>
              <a:rect l="l" t="t" r="r" b="b"/>
              <a:pathLst>
                <a:path w="21600" h="21600">
                  <a:moveTo>
                    <a:pt x="10800" y="20250"/>
                  </a:moveTo>
                  <a:cubicBezTo>
                    <a:pt x="5580" y="20250"/>
                    <a:pt x="1350" y="16017"/>
                    <a:pt x="1350" y="10800"/>
                  </a:cubicBezTo>
                  <a:cubicBezTo>
                    <a:pt x="1350" y="5582"/>
                    <a:pt x="5580" y="1349"/>
                    <a:pt x="10800" y="1349"/>
                  </a:cubicBezTo>
                  <a:cubicBezTo>
                    <a:pt x="16016" y="1349"/>
                    <a:pt x="20250" y="5582"/>
                    <a:pt x="20250" y="10800"/>
                  </a:cubicBezTo>
                  <a:cubicBezTo>
                    <a:pt x="20250" y="16017"/>
                    <a:pt x="16016" y="20250"/>
                    <a:pt x="10800" y="20250"/>
                  </a:cubicBezTo>
                  <a:moveTo>
                    <a:pt x="10800" y="0"/>
                  </a:moveTo>
                  <a:cubicBezTo>
                    <a:pt x="4836" y="0"/>
                    <a:pt x="0" y="4836"/>
                    <a:pt x="0" y="10800"/>
                  </a:cubicBezTo>
                  <a:cubicBezTo>
                    <a:pt x="0" y="16763"/>
                    <a:pt x="4836" y="21600"/>
                    <a:pt x="10800" y="21600"/>
                  </a:cubicBezTo>
                  <a:cubicBezTo>
                    <a:pt x="16763" y="21600"/>
                    <a:pt x="21599" y="16763"/>
                    <a:pt x="21599" y="10800"/>
                  </a:cubicBezTo>
                  <a:cubicBezTo>
                    <a:pt x="21599" y="4836"/>
                    <a:pt x="16763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6050524" y="2403531"/>
              <a:ext cx="144597" cy="138501"/>
            </a:xfrm>
            <a:custGeom>
              <a:rect l="l" t="t" r="r" b="b"/>
              <a:pathLst>
                <a:path w="21600" h="21600">
                  <a:moveTo>
                    <a:pt x="10800" y="18900"/>
                  </a:moveTo>
                  <a:cubicBezTo>
                    <a:pt x="6328" y="18900"/>
                    <a:pt x="2699" y="15271"/>
                    <a:pt x="2699" y="10800"/>
                  </a:cubicBezTo>
                  <a:cubicBezTo>
                    <a:pt x="2699" y="6329"/>
                    <a:pt x="6328" y="2700"/>
                    <a:pt x="10800" y="2700"/>
                  </a:cubicBezTo>
                  <a:cubicBezTo>
                    <a:pt x="15271" y="2700"/>
                    <a:pt x="18899" y="6329"/>
                    <a:pt x="18899" y="10800"/>
                  </a:cubicBezTo>
                  <a:cubicBezTo>
                    <a:pt x="18899" y="15271"/>
                    <a:pt x="15271" y="18900"/>
                    <a:pt x="10800" y="18900"/>
                  </a:cubicBezTo>
                  <a:moveTo>
                    <a:pt x="10800" y="0"/>
                  </a:moveTo>
                  <a:cubicBezTo>
                    <a:pt x="4830" y="0"/>
                    <a:pt x="0" y="4833"/>
                    <a:pt x="0" y="10800"/>
                  </a:cubicBezTo>
                  <a:cubicBezTo>
                    <a:pt x="0" y="16766"/>
                    <a:pt x="4830" y="21599"/>
                    <a:pt x="10800" y="21599"/>
                  </a:cubicBezTo>
                  <a:cubicBezTo>
                    <a:pt x="16764" y="21599"/>
                    <a:pt x="21600" y="16766"/>
                    <a:pt x="21600" y="10800"/>
                  </a:cubicBezTo>
                  <a:cubicBezTo>
                    <a:pt x="21600" y="4833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21769" y="3583229"/>
            <a:ext cx="400751" cy="515722"/>
            <a:chOff x="4521769" y="3583229"/>
            <a:chExt cx="400751" cy="515722"/>
          </a:xfrm>
        </p:grpSpPr>
        <p:sp>
          <p:nvSpPr>
            <p:cNvPr id="24" name="Freeform 24"/>
            <p:cNvSpPr/>
            <p:nvPr/>
          </p:nvSpPr>
          <p:spPr>
            <a:xfrm>
              <a:off x="4521769" y="3583229"/>
              <a:ext cx="400751" cy="515722"/>
            </a:xfrm>
            <a:custGeom>
              <a:rect l="l" t="t" r="r" b="b"/>
              <a:pathLst>
                <a:path w="21600" h="21600">
                  <a:moveTo>
                    <a:pt x="15386" y="14175"/>
                  </a:moveTo>
                  <a:lnTo>
                    <a:pt x="6223" y="14175"/>
                  </a:lnTo>
                  <a:cubicBezTo>
                    <a:pt x="5734" y="13446"/>
                    <a:pt x="5147" y="12716"/>
                    <a:pt x="4568" y="12003"/>
                  </a:cubicBezTo>
                  <a:cubicBezTo>
                    <a:pt x="3287" y="10427"/>
                    <a:pt x="1963" y="8797"/>
                    <a:pt x="1963" y="7425"/>
                  </a:cubicBezTo>
                  <a:cubicBezTo>
                    <a:pt x="1963" y="4075"/>
                    <a:pt x="5927" y="1350"/>
                    <a:pt x="10800" y="1350"/>
                  </a:cubicBezTo>
                  <a:cubicBezTo>
                    <a:pt x="15672" y="1350"/>
                    <a:pt x="19636" y="4075"/>
                    <a:pt x="19636" y="7425"/>
                  </a:cubicBezTo>
                  <a:cubicBezTo>
                    <a:pt x="19636" y="8787"/>
                    <a:pt x="18312" y="10425"/>
                    <a:pt x="17029" y="12011"/>
                  </a:cubicBezTo>
                  <a:cubicBezTo>
                    <a:pt x="16455" y="12723"/>
                    <a:pt x="15873" y="13449"/>
                    <a:pt x="15386" y="14175"/>
                  </a:cubicBezTo>
                  <a:moveTo>
                    <a:pt x="10800" y="20249"/>
                  </a:moveTo>
                  <a:cubicBezTo>
                    <a:pt x="9805" y="20249"/>
                    <a:pt x="9347" y="20171"/>
                    <a:pt x="8839" y="19406"/>
                  </a:cubicBezTo>
                  <a:lnTo>
                    <a:pt x="13000" y="19048"/>
                  </a:lnTo>
                  <a:cubicBezTo>
                    <a:pt x="12398" y="20164"/>
                    <a:pt x="11959" y="20249"/>
                    <a:pt x="10800" y="20249"/>
                  </a:cubicBezTo>
                  <a:moveTo>
                    <a:pt x="7595" y="16813"/>
                  </a:moveTo>
                  <a:cubicBezTo>
                    <a:pt x="7417" y="16407"/>
                    <a:pt x="7215" y="15978"/>
                    <a:pt x="6991" y="15525"/>
                  </a:cubicBezTo>
                  <a:lnTo>
                    <a:pt x="14616" y="15525"/>
                  </a:lnTo>
                  <a:cubicBezTo>
                    <a:pt x="14496" y="15767"/>
                    <a:pt x="14375" y="16010"/>
                    <a:pt x="14270" y="16239"/>
                  </a:cubicBezTo>
                  <a:cubicBezTo>
                    <a:pt x="14270" y="16239"/>
                    <a:pt x="7595" y="16813"/>
                    <a:pt x="7595" y="16813"/>
                  </a:cubicBezTo>
                  <a:close/>
                  <a:moveTo>
                    <a:pt x="13345" y="18343"/>
                  </a:moveTo>
                  <a:lnTo>
                    <a:pt x="8476" y="18762"/>
                  </a:lnTo>
                  <a:cubicBezTo>
                    <a:pt x="8303" y="18416"/>
                    <a:pt x="8116" y="18011"/>
                    <a:pt x="7890" y="17483"/>
                  </a:cubicBezTo>
                  <a:cubicBezTo>
                    <a:pt x="7887" y="17477"/>
                    <a:pt x="7883" y="17469"/>
                    <a:pt x="7881" y="17462"/>
                  </a:cubicBezTo>
                  <a:lnTo>
                    <a:pt x="13957" y="16941"/>
                  </a:lnTo>
                  <a:cubicBezTo>
                    <a:pt x="13871" y="17140"/>
                    <a:pt x="13778" y="17350"/>
                    <a:pt x="13698" y="17537"/>
                  </a:cubicBezTo>
                  <a:cubicBezTo>
                    <a:pt x="13569" y="17841"/>
                    <a:pt x="13453" y="18104"/>
                    <a:pt x="13345" y="18343"/>
                  </a:cubicBezTo>
                  <a:moveTo>
                    <a:pt x="10800" y="0"/>
                  </a:moveTo>
                  <a:cubicBezTo>
                    <a:pt x="4835" y="0"/>
                    <a:pt x="0" y="3324"/>
                    <a:pt x="0" y="7425"/>
                  </a:cubicBezTo>
                  <a:cubicBezTo>
                    <a:pt x="0" y="10146"/>
                    <a:pt x="3621" y="13029"/>
                    <a:pt x="4939" y="15562"/>
                  </a:cubicBezTo>
                  <a:cubicBezTo>
                    <a:pt x="6906" y="19339"/>
                    <a:pt x="6688" y="21599"/>
                    <a:pt x="10800" y="21599"/>
                  </a:cubicBezTo>
                  <a:cubicBezTo>
                    <a:pt x="14972" y="21599"/>
                    <a:pt x="14692" y="19349"/>
                    <a:pt x="16660" y="15577"/>
                  </a:cubicBezTo>
                  <a:cubicBezTo>
                    <a:pt x="17983" y="13039"/>
                    <a:pt x="21600" y="10124"/>
                    <a:pt x="21600" y="7425"/>
                  </a:cubicBezTo>
                  <a:cubicBezTo>
                    <a:pt x="21600" y="3324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Freeform 25"/>
          <p:cNvSpPr/>
          <p:nvPr/>
        </p:nvSpPr>
        <p:spPr>
          <a:xfrm>
            <a:off x="7254083" y="3590222"/>
            <a:ext cx="480270" cy="477455"/>
          </a:xfrm>
          <a:custGeom>
            <a:rect l="l" t="t" r="r" b="b"/>
            <a:pathLst>
              <a:path w="21020" h="21600">
                <a:moveTo>
                  <a:pt x="18846" y="7946"/>
                </a:moveTo>
                <a:lnTo>
                  <a:pt x="17740" y="9091"/>
                </a:lnTo>
                <a:cubicBezTo>
                  <a:pt x="17740" y="8939"/>
                  <a:pt x="17758" y="8792"/>
                  <a:pt x="17744" y="8636"/>
                </a:cubicBezTo>
                <a:cubicBezTo>
                  <a:pt x="17629" y="7331"/>
                  <a:pt x="17036" y="6068"/>
                  <a:pt x="16074" y="5080"/>
                </a:cubicBezTo>
                <a:cubicBezTo>
                  <a:pt x="15004" y="3980"/>
                  <a:pt x="13585" y="3348"/>
                  <a:pt x="12180" y="3345"/>
                </a:cubicBezTo>
                <a:lnTo>
                  <a:pt x="13268" y="2218"/>
                </a:lnTo>
                <a:cubicBezTo>
                  <a:pt x="13812" y="1659"/>
                  <a:pt x="14572" y="1350"/>
                  <a:pt x="15403" y="1350"/>
                </a:cubicBezTo>
                <a:cubicBezTo>
                  <a:pt x="16460" y="1350"/>
                  <a:pt x="17546" y="1840"/>
                  <a:pt x="18381" y="2696"/>
                </a:cubicBezTo>
                <a:cubicBezTo>
                  <a:pt x="19165" y="3500"/>
                  <a:pt x="19631" y="4499"/>
                  <a:pt x="19698" y="5510"/>
                </a:cubicBezTo>
                <a:cubicBezTo>
                  <a:pt x="19760" y="6453"/>
                  <a:pt x="19457" y="7317"/>
                  <a:pt x="18846" y="7946"/>
                </a:cubicBezTo>
                <a:moveTo>
                  <a:pt x="5828" y="19329"/>
                </a:moveTo>
                <a:cubicBezTo>
                  <a:pt x="5813" y="18424"/>
                  <a:pt x="5454" y="17481"/>
                  <a:pt x="4730" y="16739"/>
                </a:cubicBezTo>
                <a:cubicBezTo>
                  <a:pt x="4046" y="16034"/>
                  <a:pt x="3150" y="15628"/>
                  <a:pt x="2257" y="15592"/>
                </a:cubicBezTo>
                <a:lnTo>
                  <a:pt x="2911" y="13157"/>
                </a:lnTo>
                <a:cubicBezTo>
                  <a:pt x="2959" y="12995"/>
                  <a:pt x="3052" y="12835"/>
                  <a:pt x="3168" y="12695"/>
                </a:cubicBezTo>
                <a:cubicBezTo>
                  <a:pt x="4485" y="11726"/>
                  <a:pt x="6512" y="12012"/>
                  <a:pt x="7920" y="13460"/>
                </a:cubicBezTo>
                <a:cubicBezTo>
                  <a:pt x="9409" y="14990"/>
                  <a:pt x="9639" y="17230"/>
                  <a:pt x="8492" y="18568"/>
                </a:cubicBezTo>
                <a:cubicBezTo>
                  <a:pt x="8416" y="18609"/>
                  <a:pt x="8339" y="18648"/>
                  <a:pt x="8256" y="18675"/>
                </a:cubicBezTo>
                <a:cubicBezTo>
                  <a:pt x="8256" y="18675"/>
                  <a:pt x="5828" y="19329"/>
                  <a:pt x="5828" y="19329"/>
                </a:cubicBezTo>
                <a:close/>
                <a:moveTo>
                  <a:pt x="2737" y="20164"/>
                </a:moveTo>
                <a:cubicBezTo>
                  <a:pt x="2665" y="20181"/>
                  <a:pt x="2443" y="20239"/>
                  <a:pt x="2291" y="20249"/>
                </a:cubicBezTo>
                <a:cubicBezTo>
                  <a:pt x="1751" y="20244"/>
                  <a:pt x="1313" y="19792"/>
                  <a:pt x="1313" y="19237"/>
                </a:cubicBezTo>
                <a:cubicBezTo>
                  <a:pt x="1321" y="19124"/>
                  <a:pt x="1365" y="18929"/>
                  <a:pt x="1380" y="18857"/>
                </a:cubicBezTo>
                <a:lnTo>
                  <a:pt x="2071" y="16283"/>
                </a:lnTo>
                <a:cubicBezTo>
                  <a:pt x="2822" y="16261"/>
                  <a:pt x="3630" y="16562"/>
                  <a:pt x="4265" y="17215"/>
                </a:cubicBezTo>
                <a:cubicBezTo>
                  <a:pt x="4911" y="17878"/>
                  <a:pt x="5214" y="18725"/>
                  <a:pt x="5181" y="19504"/>
                </a:cubicBezTo>
                <a:cubicBezTo>
                  <a:pt x="5181" y="19504"/>
                  <a:pt x="2737" y="20164"/>
                  <a:pt x="2737" y="20164"/>
                </a:cubicBezTo>
                <a:close/>
                <a:moveTo>
                  <a:pt x="6888" y="11179"/>
                </a:moveTo>
                <a:cubicBezTo>
                  <a:pt x="6280" y="10927"/>
                  <a:pt x="5642" y="10783"/>
                  <a:pt x="5004" y="10774"/>
                </a:cubicBezTo>
                <a:lnTo>
                  <a:pt x="10063" y="5536"/>
                </a:lnTo>
                <a:cubicBezTo>
                  <a:pt x="10838" y="4759"/>
                  <a:pt x="11966" y="4536"/>
                  <a:pt x="13077" y="4819"/>
                </a:cubicBezTo>
                <a:cubicBezTo>
                  <a:pt x="13077" y="4819"/>
                  <a:pt x="6888" y="11179"/>
                  <a:pt x="6888" y="11179"/>
                </a:cubicBezTo>
                <a:close/>
                <a:moveTo>
                  <a:pt x="9717" y="13672"/>
                </a:moveTo>
                <a:cubicBezTo>
                  <a:pt x="9473" y="13258"/>
                  <a:pt x="9194" y="12859"/>
                  <a:pt x="8848" y="12505"/>
                </a:cubicBezTo>
                <a:cubicBezTo>
                  <a:pt x="8447" y="12093"/>
                  <a:pt x="7986" y="11770"/>
                  <a:pt x="7507" y="11498"/>
                </a:cubicBezTo>
                <a:lnTo>
                  <a:pt x="13767" y="5064"/>
                </a:lnTo>
                <a:cubicBezTo>
                  <a:pt x="14259" y="5288"/>
                  <a:pt x="14729" y="5607"/>
                  <a:pt x="15145" y="6035"/>
                </a:cubicBezTo>
                <a:cubicBezTo>
                  <a:pt x="15500" y="6398"/>
                  <a:pt x="15775" y="6806"/>
                  <a:pt x="15987" y="7229"/>
                </a:cubicBezTo>
                <a:cubicBezTo>
                  <a:pt x="15987" y="7229"/>
                  <a:pt x="9717" y="13672"/>
                  <a:pt x="9717" y="13672"/>
                </a:cubicBezTo>
                <a:close/>
                <a:moveTo>
                  <a:pt x="10519" y="16061"/>
                </a:moveTo>
                <a:cubicBezTo>
                  <a:pt x="10465" y="15452"/>
                  <a:pt x="10298" y="14854"/>
                  <a:pt x="10047" y="14288"/>
                </a:cubicBezTo>
                <a:lnTo>
                  <a:pt x="16257" y="7906"/>
                </a:lnTo>
                <a:cubicBezTo>
                  <a:pt x="16637" y="9140"/>
                  <a:pt x="16442" y="10429"/>
                  <a:pt x="15610" y="11284"/>
                </a:cubicBezTo>
                <a:cubicBezTo>
                  <a:pt x="15604" y="11290"/>
                  <a:pt x="15598" y="11293"/>
                  <a:pt x="15593" y="11298"/>
                </a:cubicBezTo>
                <a:lnTo>
                  <a:pt x="15602" y="11306"/>
                </a:lnTo>
                <a:lnTo>
                  <a:pt x="10525" y="16565"/>
                </a:lnTo>
                <a:cubicBezTo>
                  <a:pt x="10527" y="16397"/>
                  <a:pt x="10534" y="16232"/>
                  <a:pt x="10519" y="16061"/>
                </a:cubicBezTo>
                <a:moveTo>
                  <a:pt x="19308" y="1741"/>
                </a:moveTo>
                <a:cubicBezTo>
                  <a:pt x="18228" y="632"/>
                  <a:pt x="16805" y="0"/>
                  <a:pt x="15403" y="0"/>
                </a:cubicBezTo>
                <a:cubicBezTo>
                  <a:pt x="14220" y="0"/>
                  <a:pt x="13131" y="450"/>
                  <a:pt x="12335" y="1266"/>
                </a:cubicBezTo>
                <a:lnTo>
                  <a:pt x="9138" y="4577"/>
                </a:lnTo>
                <a:cubicBezTo>
                  <a:pt x="9129" y="4585"/>
                  <a:pt x="9118" y="4592"/>
                  <a:pt x="9108" y="4602"/>
                </a:cubicBezTo>
                <a:cubicBezTo>
                  <a:pt x="9103" y="4608"/>
                  <a:pt x="9100" y="4614"/>
                  <a:pt x="9095" y="4620"/>
                </a:cubicBezTo>
                <a:lnTo>
                  <a:pt x="9096" y="4621"/>
                </a:lnTo>
                <a:lnTo>
                  <a:pt x="2310" y="11647"/>
                </a:lnTo>
                <a:cubicBezTo>
                  <a:pt x="1998" y="11966"/>
                  <a:pt x="1771" y="12364"/>
                  <a:pt x="1645" y="12797"/>
                </a:cubicBezTo>
                <a:lnTo>
                  <a:pt x="102" y="18541"/>
                </a:lnTo>
                <a:cubicBezTo>
                  <a:pt x="100" y="18557"/>
                  <a:pt x="0" y="19008"/>
                  <a:pt x="0" y="19237"/>
                </a:cubicBezTo>
                <a:cubicBezTo>
                  <a:pt x="0" y="20541"/>
                  <a:pt x="1030" y="21599"/>
                  <a:pt x="2302" y="21599"/>
                </a:cubicBezTo>
                <a:cubicBezTo>
                  <a:pt x="2554" y="21599"/>
                  <a:pt x="3044" y="21475"/>
                  <a:pt x="3062" y="21473"/>
                </a:cubicBezTo>
                <a:lnTo>
                  <a:pt x="8630" y="19969"/>
                </a:lnTo>
                <a:cubicBezTo>
                  <a:pt x="9054" y="19839"/>
                  <a:pt x="9439" y="19604"/>
                  <a:pt x="9750" y="19283"/>
                </a:cubicBezTo>
                <a:lnTo>
                  <a:pt x="19776" y="8899"/>
                </a:lnTo>
                <a:cubicBezTo>
                  <a:pt x="21600" y="7023"/>
                  <a:pt x="21394" y="3881"/>
                  <a:pt x="19308" y="1741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5877641" y="4747565"/>
            <a:ext cx="490362" cy="514624"/>
            <a:chOff x="5877641" y="4747565"/>
            <a:chExt cx="490362" cy="514624"/>
          </a:xfrm>
        </p:grpSpPr>
        <p:sp>
          <p:nvSpPr>
            <p:cNvPr id="27" name="Freeform 27"/>
            <p:cNvSpPr/>
            <p:nvPr/>
          </p:nvSpPr>
          <p:spPr>
            <a:xfrm>
              <a:off x="5877641" y="4747565"/>
              <a:ext cx="490362" cy="514624"/>
            </a:xfrm>
            <a:custGeom>
              <a:rect l="l" t="t" r="r" b="b"/>
              <a:pathLst>
                <a:path w="21600" h="21600">
                  <a:moveTo>
                    <a:pt x="13499" y="14850"/>
                  </a:moveTo>
                  <a:cubicBezTo>
                    <a:pt x="9772" y="14850"/>
                    <a:pt x="6749" y="11827"/>
                    <a:pt x="6749" y="8100"/>
                  </a:cubicBezTo>
                  <a:cubicBezTo>
                    <a:pt x="6749" y="4372"/>
                    <a:pt x="9772" y="1350"/>
                    <a:pt x="13499" y="1350"/>
                  </a:cubicBezTo>
                  <a:cubicBezTo>
                    <a:pt x="17227" y="1350"/>
                    <a:pt x="20249" y="4372"/>
                    <a:pt x="20249" y="8100"/>
                  </a:cubicBezTo>
                  <a:cubicBezTo>
                    <a:pt x="20249" y="11827"/>
                    <a:pt x="17227" y="14850"/>
                    <a:pt x="13499" y="14850"/>
                  </a:cubicBezTo>
                  <a:moveTo>
                    <a:pt x="3236" y="20042"/>
                  </a:moveTo>
                  <a:cubicBezTo>
                    <a:pt x="3019" y="20266"/>
                    <a:pt x="2718" y="20408"/>
                    <a:pt x="2382" y="20408"/>
                  </a:cubicBezTo>
                  <a:cubicBezTo>
                    <a:pt x="1724" y="20408"/>
                    <a:pt x="1191" y="19875"/>
                    <a:pt x="1191" y="19218"/>
                  </a:cubicBezTo>
                  <a:cubicBezTo>
                    <a:pt x="1191" y="18881"/>
                    <a:pt x="1332" y="18580"/>
                    <a:pt x="1557" y="18363"/>
                  </a:cubicBezTo>
                  <a:lnTo>
                    <a:pt x="1551" y="18358"/>
                  </a:lnTo>
                  <a:lnTo>
                    <a:pt x="6996" y="12913"/>
                  </a:lnTo>
                  <a:cubicBezTo>
                    <a:pt x="7472" y="13555"/>
                    <a:pt x="8039" y="14122"/>
                    <a:pt x="8680" y="14599"/>
                  </a:cubicBezTo>
                  <a:cubicBezTo>
                    <a:pt x="8680" y="14599"/>
                    <a:pt x="3236" y="20042"/>
                    <a:pt x="3236" y="20042"/>
                  </a:cubicBezTo>
                  <a:close/>
                  <a:moveTo>
                    <a:pt x="13499" y="0"/>
                  </a:moveTo>
                  <a:cubicBezTo>
                    <a:pt x="9026" y="0"/>
                    <a:pt x="5399" y="3626"/>
                    <a:pt x="5399" y="8100"/>
                  </a:cubicBezTo>
                  <a:cubicBezTo>
                    <a:pt x="5399" y="9467"/>
                    <a:pt x="5742" y="10754"/>
                    <a:pt x="6341" y="11884"/>
                  </a:cubicBezTo>
                  <a:lnTo>
                    <a:pt x="709" y="17515"/>
                  </a:lnTo>
                  <a:lnTo>
                    <a:pt x="713" y="17520"/>
                  </a:lnTo>
                  <a:cubicBezTo>
                    <a:pt x="274" y="17953"/>
                    <a:pt x="0" y="18552"/>
                    <a:pt x="0" y="19218"/>
                  </a:cubicBezTo>
                  <a:cubicBezTo>
                    <a:pt x="0" y="20533"/>
                    <a:pt x="1066" y="21599"/>
                    <a:pt x="2382" y="21599"/>
                  </a:cubicBezTo>
                  <a:cubicBezTo>
                    <a:pt x="3047" y="21599"/>
                    <a:pt x="3647" y="21326"/>
                    <a:pt x="4079" y="20885"/>
                  </a:cubicBezTo>
                  <a:lnTo>
                    <a:pt x="4078" y="20884"/>
                  </a:lnTo>
                  <a:lnTo>
                    <a:pt x="9708" y="15255"/>
                  </a:lnTo>
                  <a:cubicBezTo>
                    <a:pt x="10839" y="15856"/>
                    <a:pt x="12128" y="16200"/>
                    <a:pt x="13499" y="16200"/>
                  </a:cubicBezTo>
                  <a:cubicBezTo>
                    <a:pt x="17973" y="16200"/>
                    <a:pt x="21600" y="12573"/>
                    <a:pt x="21600" y="8100"/>
                  </a:cubicBezTo>
                  <a:cubicBezTo>
                    <a:pt x="21600" y="3626"/>
                    <a:pt x="17973" y="0"/>
                    <a:pt x="13499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6076371" y="4827666"/>
              <a:ext cx="115580" cy="120457"/>
            </a:xfrm>
            <a:custGeom>
              <a:rect l="l" t="t" r="r" b="b"/>
              <a:pathLst>
                <a:path w="21600" h="21600">
                  <a:moveTo>
                    <a:pt x="20160" y="0"/>
                  </a:moveTo>
                  <a:cubicBezTo>
                    <a:pt x="9025" y="0"/>
                    <a:pt x="0" y="9025"/>
                    <a:pt x="0" y="20160"/>
                  </a:cubicBezTo>
                  <a:cubicBezTo>
                    <a:pt x="0" y="20954"/>
                    <a:pt x="644" y="21600"/>
                    <a:pt x="1440" y="21600"/>
                  </a:cubicBezTo>
                  <a:cubicBezTo>
                    <a:pt x="2235" y="21600"/>
                    <a:pt x="2880" y="20954"/>
                    <a:pt x="2880" y="20160"/>
                  </a:cubicBezTo>
                  <a:cubicBezTo>
                    <a:pt x="2880" y="10618"/>
                    <a:pt x="10617" y="2880"/>
                    <a:pt x="20160" y="2880"/>
                  </a:cubicBezTo>
                  <a:cubicBezTo>
                    <a:pt x="20955" y="2880"/>
                    <a:pt x="21599" y="2234"/>
                    <a:pt x="21599" y="1440"/>
                  </a:cubicBezTo>
                  <a:cubicBezTo>
                    <a:pt x="21599" y="645"/>
                    <a:pt x="20955" y="0"/>
                    <a:pt x="2016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备考目标与要求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1247" y="3956467"/>
            <a:ext cx="2521085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系统复习课本知识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932164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91790" y="3956467"/>
            <a:ext cx="255164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广泛阅读各类文本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691790" y="4363738"/>
            <a:ext cx="2348077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多读名著、散文、新闻、评论等不同类型的文本，提高阅读速度和理解能力。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605747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377549" y="3956467"/>
            <a:ext cx="2539471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积累写作素材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377550" y="43637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关注社会热点、名人名言、优美语句等，为写作积累素材。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7335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51249" y="4363738"/>
            <a:ext cx="2311548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认真梳理课本中的知识点，形成完整的知识体系。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038940" y="3956467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强化训练解题技巧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038941" y="43637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针对不同类型的题目，进行有针对性的训练，提高解题速度和准确率。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9267140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1816793" y="2385294"/>
            <a:ext cx="580457" cy="611204"/>
            <a:chOff x="1816793" y="2385294"/>
            <a:chExt cx="580457" cy="611204"/>
          </a:xfrm>
        </p:grpSpPr>
        <p:sp>
          <p:nvSpPr>
            <p:cNvPr id="15" name="Freeform 15"/>
            <p:cNvSpPr/>
            <p:nvPr/>
          </p:nvSpPr>
          <p:spPr>
            <a:xfrm>
              <a:off x="181679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1967516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1967516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17204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4467776" y="2395266"/>
            <a:ext cx="796103" cy="591260"/>
            <a:chOff x="4467776" y="2395266"/>
            <a:chExt cx="796103" cy="591260"/>
          </a:xfrm>
        </p:grpSpPr>
        <p:sp>
          <p:nvSpPr>
            <p:cNvPr id="20" name="Freeform 20"/>
            <p:cNvSpPr/>
            <p:nvPr/>
          </p:nvSpPr>
          <p:spPr>
            <a:xfrm>
              <a:off x="4749694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467776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Freeform 22"/>
          <p:cNvSpPr/>
          <p:nvPr/>
        </p:nvSpPr>
        <p:spPr>
          <a:xfrm>
            <a:off x="7193681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4" name="Freeform 24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备考内容与策略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895588" y="1757233"/>
            <a:ext cx="1867327" cy="1867327"/>
            <a:chOff x="3895588" y="1757233"/>
            <a:chExt cx="1867327" cy="1867327"/>
          </a:xfrm>
        </p:grpSpPr>
        <p:sp>
          <p:nvSpPr>
            <p:cNvPr id="3" name="AutoShape 3"/>
            <p:cNvSpPr/>
            <p:nvPr/>
          </p:nvSpPr>
          <p:spPr>
            <a:xfrm>
              <a:off x="3895588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6435060" y="1757233"/>
            <a:ext cx="1867327" cy="1867327"/>
            <a:chOff x="6435060" y="1757233"/>
            <a:chExt cx="1867327" cy="1867327"/>
          </a:xfrm>
        </p:grpSpPr>
        <p:sp>
          <p:nvSpPr>
            <p:cNvPr id="5" name="AutoShape 5"/>
            <p:cNvSpPr/>
            <p:nvPr/>
          </p:nvSpPr>
          <p:spPr>
            <a:xfrm>
              <a:off x="6435060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356238" y="1757233"/>
            <a:ext cx="1867327" cy="1867327"/>
            <a:chOff x="1356238" y="1757233"/>
            <a:chExt cx="1867327" cy="1867327"/>
          </a:xfrm>
        </p:grpSpPr>
        <p:sp>
          <p:nvSpPr>
            <p:cNvPr id="7" name="AutoShape 7"/>
            <p:cNvSpPr/>
            <p:nvPr/>
          </p:nvSpPr>
          <p:spPr>
            <a:xfrm>
              <a:off x="1356238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34127" y="3918367"/>
            <a:ext cx="2521085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制定详细的学习计划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34129" y="4325638"/>
            <a:ext cx="2311548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根据自己的实际情况，制定合理的学习计划，明确每天的学习任务和时间安排。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3655214" y="3918367"/>
            <a:ext cx="255164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合理分配时间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655214" y="4325638"/>
            <a:ext cx="2348077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在保证其他学科学习的同时，适当增加语文学习的时间，保持学习的连续性和稳定性。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06861" y="3918367"/>
            <a:ext cx="2539471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利用碎片时间学习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6206862" y="43256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充分利用课余时间、午休时间等碎片时间进行学习，提高学习效率。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746332" y="3918367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定期总结反思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746334" y="43256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每隔一段时间对自己的学习情况进行总结反思，及时调整学习计划和策略。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1999673" y="2385294"/>
            <a:ext cx="580457" cy="611204"/>
            <a:chOff x="1999673" y="2385294"/>
            <a:chExt cx="580457" cy="611204"/>
          </a:xfrm>
        </p:grpSpPr>
        <p:sp>
          <p:nvSpPr>
            <p:cNvPr id="17" name="Freeform 17"/>
            <p:cNvSpPr/>
            <p:nvPr/>
          </p:nvSpPr>
          <p:spPr>
            <a:xfrm>
              <a:off x="199967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2150397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2150397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35492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431200" y="2395266"/>
            <a:ext cx="796103" cy="591260"/>
            <a:chOff x="4431200" y="2395266"/>
            <a:chExt cx="796103" cy="591260"/>
          </a:xfrm>
        </p:grpSpPr>
        <p:sp>
          <p:nvSpPr>
            <p:cNvPr id="22" name="Freeform 22"/>
            <p:cNvSpPr/>
            <p:nvPr/>
          </p:nvSpPr>
          <p:spPr>
            <a:xfrm>
              <a:off x="4713118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431200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4" name="Freeform 24"/>
          <p:cNvSpPr/>
          <p:nvPr/>
        </p:nvSpPr>
        <p:spPr>
          <a:xfrm>
            <a:off x="7022993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5" name="Group 25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6" name="Freeform 26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" name="Group 28"/>
          <p:cNvGrpSpPr/>
          <p:nvPr/>
        </p:nvGrpSpPr>
        <p:grpSpPr>
          <a:xfrm>
            <a:off x="8974532" y="1757233"/>
            <a:ext cx="1867327" cy="1867327"/>
            <a:chOff x="8974532" y="1757233"/>
            <a:chExt cx="1867327" cy="1867327"/>
          </a:xfrm>
        </p:grpSpPr>
        <p:sp>
          <p:nvSpPr>
            <p:cNvPr id="29" name="AutoShape 29"/>
            <p:cNvSpPr/>
            <p:nvPr/>
          </p:nvSpPr>
          <p:spPr>
            <a:xfrm>
              <a:off x="8974532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1" name="AutoShape 3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TextBox 5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备考时间安排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核心知识点剖析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词语理解与运用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掌握常见实词、虚词的含义和用法，能够根据语境选择合适的词语。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句子结构与表达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理解句子的基本结构，能够分析复杂句子的成分，运用恰当的句式和修辞手法表达思想。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标点符号使用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熟悉各种标点符号的用法，能够在写作中正确使用标点符号。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语言文字运用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379" b="1379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文言文阅读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理解文言文的基本语法和词汇，能够读懂浅易的文言文，掌握常见的文言实词、虚词和句式。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古诗词鉴赏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了解古诗词的基本特点和鉴赏方法，能够分析古诗词的意境、情感和表达技巧。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文化常识积累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积累古代文化常识，了解古代社会的政治、经济、文化等方面的背景知识。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古代诗文阅读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现代文阅读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阅读理解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理解现代文的主旨、观点和情感态度，能够分析文章的结构和写作特点。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文学类文本阅读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了解小说、散文、戏剧等文学体裁的基本特点和阅读方法，能够分析文学作品的形象、语言和表达技巧。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实用类文本阅读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掌握新闻、传记、报告等实用类文本的阅读方法，能够提取关键信息，理解文本的实用价值和现实意义。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25453" y="2201509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71268" y="3917777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25453" y="3917777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21227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1227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620731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20731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51871" y="2201468"/>
            <a:ext cx="361939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审题立意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951871" y="2556134"/>
            <a:ext cx="3619398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准确理解题意，明确写作目的和对象，确立文章的中心思想。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51871" y="3917737"/>
            <a:ext cx="361939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表达技巧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51871" y="4293372"/>
            <a:ext cx="3619398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运用恰当的修辞手法和表达方式，增强文章的表现力和感染力。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675726" y="2201468"/>
            <a:ext cx="359504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谋篇布局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675726" y="2556134"/>
            <a:ext cx="3595046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合理安排文章的结构和层次，做到条理清晰、逻辑严密。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620854" y="3917737"/>
            <a:ext cx="359504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规范书写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620854" y="4293372"/>
            <a:ext cx="3595046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做到字迹工整、卷面整洁，符合书写规范。</a:t>
            </a:r>
            <a:endParaRPr lang="en-US" sz="1100"/>
          </a:p>
        </p:txBody>
      </p:sp>
      <p:sp>
        <p:nvSpPr>
          <p:cNvPr id="17" name="Freeform 17"/>
          <p:cNvSpPr/>
          <p:nvPr/>
        </p:nvSpPr>
        <p:spPr>
          <a:xfrm>
            <a:off x="6867022" y="2819156"/>
            <a:ext cx="211409" cy="225430"/>
          </a:xfrm>
          <a:custGeom>
            <a:rect l="l" t="t" r="r" b="b"/>
            <a:pathLst>
              <a:path w="265" h="281">
                <a:moveTo>
                  <a:pt x="0" y="131"/>
                </a:moveTo>
                <a:lnTo>
                  <a:pt x="38" y="169"/>
                </a:lnTo>
                <a:lnTo>
                  <a:pt x="107" y="102"/>
                </a:lnTo>
                <a:lnTo>
                  <a:pt x="105" y="281"/>
                </a:lnTo>
                <a:lnTo>
                  <a:pt x="159" y="281"/>
                </a:lnTo>
                <a:lnTo>
                  <a:pt x="159" y="102"/>
                </a:lnTo>
                <a:lnTo>
                  <a:pt x="227" y="169"/>
                </a:lnTo>
                <a:lnTo>
                  <a:pt x="265" y="131"/>
                </a:lnTo>
                <a:lnTo>
                  <a:pt x="132" y="0"/>
                </a:lnTo>
                <a:lnTo>
                  <a:pt x="0" y="1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15761" y="4291457"/>
            <a:ext cx="606417" cy="547958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9466" y="2608738"/>
            <a:ext cx="727375" cy="547787"/>
          </a:xfrm>
          <a:custGeom>
            <a:rect l="l" t="t" r="r" b="b"/>
            <a:pathLst>
              <a:path w="747" h="562">
                <a:moveTo>
                  <a:pt x="692" y="240"/>
                </a:moveTo>
                <a:cubicBezTo>
                  <a:pt x="661" y="210"/>
                  <a:pt x="622" y="191"/>
                  <a:pt x="579" y="186"/>
                </a:cubicBezTo>
                <a:cubicBezTo>
                  <a:pt x="574" y="139"/>
                  <a:pt x="554" y="95"/>
                  <a:pt x="520" y="61"/>
                </a:cubicBezTo>
                <a:cubicBezTo>
                  <a:pt x="481" y="22"/>
                  <a:pt x="429" y="0"/>
                  <a:pt x="374" y="0"/>
                </a:cubicBezTo>
                <a:cubicBezTo>
                  <a:pt x="318" y="0"/>
                  <a:pt x="267" y="22"/>
                  <a:pt x="228" y="61"/>
                </a:cubicBezTo>
                <a:cubicBezTo>
                  <a:pt x="193" y="95"/>
                  <a:pt x="173" y="139"/>
                  <a:pt x="168" y="186"/>
                </a:cubicBezTo>
                <a:cubicBezTo>
                  <a:pt x="125" y="191"/>
                  <a:pt x="86" y="210"/>
                  <a:pt x="55" y="240"/>
                </a:cubicBezTo>
                <a:cubicBezTo>
                  <a:pt x="20" y="276"/>
                  <a:pt x="0" y="323"/>
                  <a:pt x="0" y="374"/>
                </a:cubicBezTo>
                <a:cubicBezTo>
                  <a:pt x="0" y="424"/>
                  <a:pt x="20" y="471"/>
                  <a:pt x="55" y="507"/>
                </a:cubicBezTo>
                <a:cubicBezTo>
                  <a:pt x="91" y="542"/>
                  <a:pt x="138" y="562"/>
                  <a:pt x="189" y="562"/>
                </a:cubicBezTo>
                <a:cubicBezTo>
                  <a:pt x="559" y="562"/>
                  <a:pt x="559" y="562"/>
                  <a:pt x="559" y="562"/>
                </a:cubicBezTo>
                <a:cubicBezTo>
                  <a:pt x="609" y="562"/>
                  <a:pt x="657" y="542"/>
                  <a:pt x="692" y="507"/>
                </a:cubicBezTo>
                <a:cubicBezTo>
                  <a:pt x="728" y="471"/>
                  <a:pt x="747" y="424"/>
                  <a:pt x="747" y="374"/>
                </a:cubicBezTo>
                <a:cubicBezTo>
                  <a:pt x="747" y="323"/>
                  <a:pt x="728" y="276"/>
                  <a:pt x="692" y="240"/>
                </a:cubicBezTo>
                <a:close/>
                <a:moveTo>
                  <a:pt x="559" y="518"/>
                </a:moveTo>
                <a:cubicBezTo>
                  <a:pt x="189" y="518"/>
                  <a:pt x="189" y="518"/>
                  <a:pt x="189" y="518"/>
                </a:cubicBezTo>
                <a:cubicBezTo>
                  <a:pt x="109" y="518"/>
                  <a:pt x="44" y="453"/>
                  <a:pt x="44" y="374"/>
                </a:cubicBezTo>
                <a:cubicBezTo>
                  <a:pt x="44" y="294"/>
                  <a:pt x="109" y="229"/>
                  <a:pt x="188" y="229"/>
                </a:cubicBezTo>
                <a:cubicBezTo>
                  <a:pt x="211" y="229"/>
                  <a:pt x="211" y="229"/>
                  <a:pt x="211" y="229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117"/>
                  <a:pt x="284" y="44"/>
                  <a:pt x="374" y="44"/>
                </a:cubicBezTo>
                <a:cubicBezTo>
                  <a:pt x="463" y="44"/>
                  <a:pt x="536" y="117"/>
                  <a:pt x="536" y="206"/>
                </a:cubicBezTo>
                <a:cubicBezTo>
                  <a:pt x="536" y="207"/>
                  <a:pt x="536" y="207"/>
                  <a:pt x="536" y="207"/>
                </a:cubicBezTo>
                <a:cubicBezTo>
                  <a:pt x="536" y="229"/>
                  <a:pt x="536" y="229"/>
                  <a:pt x="536" y="229"/>
                </a:cubicBezTo>
                <a:cubicBezTo>
                  <a:pt x="558" y="229"/>
                  <a:pt x="558" y="229"/>
                  <a:pt x="558" y="229"/>
                </a:cubicBezTo>
                <a:cubicBezTo>
                  <a:pt x="559" y="229"/>
                  <a:pt x="559" y="229"/>
                  <a:pt x="559" y="229"/>
                </a:cubicBezTo>
                <a:cubicBezTo>
                  <a:pt x="639" y="229"/>
                  <a:pt x="704" y="294"/>
                  <a:pt x="704" y="374"/>
                </a:cubicBezTo>
                <a:cubicBezTo>
                  <a:pt x="704" y="453"/>
                  <a:pt x="639" y="518"/>
                  <a:pt x="559" y="51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71268" y="2201509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1" name="Picture 2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1854" y="2602017"/>
            <a:ext cx="634228" cy="494386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2669" y="4270675"/>
            <a:ext cx="500969" cy="589605"/>
          </a:xfrm>
          <a:prstGeom prst="rect">
            <a:avLst/>
          </a:prstGeom>
        </p:spPr>
      </p:pic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写作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解读详解例题答案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04945" y="3042418"/>
            <a:ext cx="11060341" cy="1849865"/>
          </a:xfrm>
          <a:custGeom>
            <a:rect l="l" t="t" r="r" b="b"/>
            <a:pathLst>
              <a:path w="12992100" h="2952856">
                <a:moveTo>
                  <a:pt x="0" y="2095606"/>
                </a:moveTo>
                <a:cubicBezTo>
                  <a:pt x="206375" y="1160568"/>
                  <a:pt x="412750" y="225531"/>
                  <a:pt x="1009650" y="304906"/>
                </a:cubicBezTo>
                <a:cubicBezTo>
                  <a:pt x="1606550" y="384281"/>
                  <a:pt x="2797175" y="2622656"/>
                  <a:pt x="3581400" y="2571856"/>
                </a:cubicBezTo>
                <a:cubicBezTo>
                  <a:pt x="4365625" y="2521056"/>
                  <a:pt x="4972050" y="-18944"/>
                  <a:pt x="5715000" y="106"/>
                </a:cubicBezTo>
                <a:cubicBezTo>
                  <a:pt x="6457950" y="19156"/>
                  <a:pt x="7216775" y="2644881"/>
                  <a:pt x="8039100" y="2686156"/>
                </a:cubicBezTo>
                <a:cubicBezTo>
                  <a:pt x="8861425" y="2727431"/>
                  <a:pt x="9823450" y="203306"/>
                  <a:pt x="10648950" y="247756"/>
                </a:cubicBezTo>
                <a:cubicBezTo>
                  <a:pt x="11474450" y="292206"/>
                  <a:pt x="12233275" y="1622531"/>
                  <a:pt x="12992100" y="2952856"/>
                </a:cubicBezTo>
              </a:path>
            </a:pathLst>
          </a:custGeom>
          <a:noFill/>
          <a:ln w="16669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94842" y="1611501"/>
            <a:ext cx="631058" cy="6310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94842" y="1712085"/>
            <a:ext cx="631058" cy="401574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4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AutoShape 5"/>
          <p:cNvSpPr/>
          <p:nvPr/>
        </p:nvSpPr>
        <p:spPr>
          <a:xfrm>
            <a:off x="3175406" y="4892284"/>
            <a:ext cx="631058" cy="6310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175406" y="5000061"/>
            <a:ext cx="631058" cy="401574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4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AutoShape 7"/>
          <p:cNvSpPr/>
          <p:nvPr/>
        </p:nvSpPr>
        <p:spPr>
          <a:xfrm>
            <a:off x="6746759" y="1611501"/>
            <a:ext cx="631058" cy="6310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746759" y="1716352"/>
            <a:ext cx="631058" cy="401574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4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9" name="AutoShape 9"/>
          <p:cNvSpPr/>
          <p:nvPr/>
        </p:nvSpPr>
        <p:spPr>
          <a:xfrm>
            <a:off x="7851160" y="4930445"/>
            <a:ext cx="631058" cy="6310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7851160" y="5039198"/>
            <a:ext cx="631058" cy="401574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4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989800" y="1513965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仔细审题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1989801" y="1912430"/>
            <a:ext cx="2323724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认真阅读题目，理解题意，明确题目要求。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572427" y="1513965"/>
            <a:ext cx="257942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排除法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572426" y="1912430"/>
            <a:ext cx="2299372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根据题目所给条件，逐一排除错误选项，缩小选择范围。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4080279" y="4843387"/>
            <a:ext cx="2530719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比较法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4080279" y="5241851"/>
            <a:ext cx="2299372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对比各选项之间的差异，找出与题意最符合的选项。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807187" y="4829578"/>
            <a:ext cx="2542895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常识判断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07187" y="5228043"/>
            <a:ext cx="2311548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结合生活经验和所学知识，对选项进行合理性判断。</a:t>
            </a:r>
            <a:endParaRPr lang="en-US" sz="1100"/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选择题解题技巧与策略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72922" y="2599767"/>
            <a:ext cx="2150213" cy="2889707"/>
            <a:chOff x="972922" y="2599767"/>
            <a:chExt cx="2150213" cy="2889707"/>
          </a:xfrm>
        </p:grpSpPr>
        <p:sp>
          <p:nvSpPr>
            <p:cNvPr id="3" name="AutoShape 3"/>
            <p:cNvSpPr/>
            <p:nvPr/>
          </p:nvSpPr>
          <p:spPr>
            <a:xfrm>
              <a:off x="972922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" name="AutoShape 4"/>
          <p:cNvSpPr/>
          <p:nvPr/>
        </p:nvSpPr>
        <p:spPr>
          <a:xfrm>
            <a:off x="1588976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4231" y="2348202"/>
            <a:ext cx="427404" cy="503036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3705053" y="2599767"/>
            <a:ext cx="2150213" cy="2889707"/>
            <a:chOff x="3705053" y="2599767"/>
            <a:chExt cx="2150213" cy="2889707"/>
          </a:xfrm>
        </p:grpSpPr>
        <p:sp>
          <p:nvSpPr>
            <p:cNvPr id="7" name="AutoShape 7"/>
            <p:cNvSpPr/>
            <p:nvPr/>
          </p:nvSpPr>
          <p:spPr>
            <a:xfrm>
              <a:off x="3705053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4321203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54410" y="2409492"/>
            <a:ext cx="451403" cy="451403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6437185" y="2599767"/>
            <a:ext cx="2150213" cy="2889707"/>
            <a:chOff x="6437185" y="2599767"/>
            <a:chExt cx="2150213" cy="2889707"/>
          </a:xfrm>
        </p:grpSpPr>
        <p:sp>
          <p:nvSpPr>
            <p:cNvPr id="11" name="AutoShape 11"/>
            <p:cNvSpPr/>
            <p:nvPr/>
          </p:nvSpPr>
          <p:spPr>
            <a:xfrm>
              <a:off x="6437185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7053335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63307" y="2346672"/>
            <a:ext cx="498064" cy="506191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9169412" y="2599767"/>
            <a:ext cx="2150213" cy="2889707"/>
            <a:chOff x="9169412" y="2599767"/>
            <a:chExt cx="2150213" cy="2889707"/>
          </a:xfrm>
        </p:grpSpPr>
        <p:sp>
          <p:nvSpPr>
            <p:cNvPr id="15" name="AutoShape 15"/>
            <p:cNvSpPr/>
            <p:nvPr/>
          </p:nvSpPr>
          <p:spPr>
            <a:xfrm>
              <a:off x="9169412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9785562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10068" y="2412169"/>
            <a:ext cx="468901" cy="375102"/>
          </a:xfrm>
          <a:prstGeom prst="rect">
            <a:avLst/>
          </a:prstGeom>
        </p:spPr>
      </p:pic>
      <p:sp>
        <p:nvSpPr>
          <p:cNvPr id="18" name="AutoShape 18"/>
          <p:cNvSpPr/>
          <p:nvPr/>
        </p:nvSpPr>
        <p:spPr>
          <a:xfrm>
            <a:off x="924705" y="3279213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认真审题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030805" y="3664675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明确题目要求，确定答题方向和范围。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3705053" y="3279213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分点作答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3811153" y="3664675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将答案分成几个要点，每个要点都要紧扣题意，言简意赅。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6394975" y="3279213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举例论证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6501074" y="3664675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在回答中适当举例，可以更好地说明问题，增强说服力。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9157221" y="3291405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注意语言表述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9263320" y="3676867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语言要规范、准确、流畅，避免出现错别字和病句。</a:t>
            </a:r>
            <a:endParaRPr lang="en-US" sz="1100"/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简答题解题思路与方法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https://d.book118.com/687121054015006035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2024-09-09T08:20:25.716</cp:lastPrinted>
  <dcterms:created xsi:type="dcterms:W3CDTF">2024-09-09T00:20:25Z</dcterms:created>
  <dcterms:modified xsi:type="dcterms:W3CDTF">2024-09-09T00:20:27Z</dcterms:modified>
</cp:coreProperties>
</file>