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0" r:id="rId29"/>
  </p:sldIdLst>
  <p:sldSz cx="12192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tags" Target="tags/tag1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110ED5E-BC2A-485F-A08D-A751FAAC7B9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5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6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212F64-9CD4-4C55-B6CF-DB5F91E9B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160107-5FCE-45BE-8BC2-06E85E7A4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4B671F-2786-4660-89C6-9949016B9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4ACBF1-B0BC-4EAB-9935-A46E27E6C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063243-C746-4FC1-804E-CD0F40F4F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239996-1C6C-4323-8129-ACEB5C005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623BA3-3246-47FC-9307-67B711180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1C0C98-DBEE-413A-8E27-4D86A1DA5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D4916E-7F80-4EC4-8E5D-00756D90C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BB7047-56C9-4219-8075-E1CD05E03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6B6AFA-D8C7-415D-BBC9-35B1EB377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541BE70-C12F-407D-90B3-D9E688DB3C3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A5D9758-929B-4441-90C6-F257BB3FE61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121060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焊接作业环境清洁培训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焊接作业环境清洁培训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清洁工具与设备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焊接作业环境危险与预防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清洁环境的评估与持续改进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案例分享与经验交流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焊接作业环境清洁的效果评估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8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焊接作业环境清洁培训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焊接作业环境清洁培训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为什么清洁环境对焊接作业很重要？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保持焊接作业环境清洁可以有效保障焊接质量，提高工作效率，并保护员工健康。只有在干净整洁的环境中进行焊接作业，才能确保焊接质量的稳定性，避免因环境问题导致的质量问题。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清洁环境的具体好处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确保焊接结果符合标准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避免焊接质量缺陷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节约生产成本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减少焊接材料浪费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减少设备维护成本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延长设备寿命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积极处理废弃物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分类处理废弃物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及时清理并处置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使用适当的工作台和工具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选择易清洁的工具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保持工作台整洁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如何确保焊接作业环境保持清洁？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定期清扫作业区域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保持作业区域干净整洁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清除积尘和异物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6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焊接环境清洁的标准操作流程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日常维护作业区域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常规清洁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确保环境持续清洁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定期检查和维护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定期进行全面清洁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深度清洁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为什么清洁环境对焊接作业很重要？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确保焊接结果符合标准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保障焊接质量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减少工作中不必要的延误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提高工作效率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减少有害物质对员工的影响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保护员工健康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清洁工具与设备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常见清洁工具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常见的清洁工具包括扫帚、拖把、抹布等，它们适用于日常焊接作业环境的清理和整理工作。扫帚用于清扫地面杂物，拖把则用于擦拭地面，抹布常用于擦拭设备表面。此外，还有吸尘器和清洁剂等工具，可以更彻底地清洁环境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适用于焊接环境的特殊清洁设备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防止焊接废料飞溅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防尘罩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吸收焊接废气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专业吸尘器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保持设备清洁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清洁剂和去污剂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检查焊接工具磨损情况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及时更换损坏部件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确保焊接效果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维护电源和接地设备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保证工作安全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避免电器故障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焊接设备的清洁与维护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定期清洁焊接机器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避免灰尘积聚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延长机器寿命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6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清洁设备的日常管理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避免混乱和丢失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存放清洁用具的地方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提高工作效率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培训员工正确使用清洁工具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避免混用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标识清洁用品的使用范围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2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洁工具与设备在焊接作业环境中起着至关重要的作用，通过正确使用和维护这些工具，可以保障工作环境的整洁和安全。定期清洁和维护焊接设备，有效管理清洁工具的使用，对于提高工作效率和减少事故风险都有重要意义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焊接作业环境危险与预防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焊接作业环境常见危险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在焊接作业环境中，常见的危险包括烟尘和有害气体、热辐射和光辐射，以及火花和飞溅物。这些危险对工作人员的健康和安全造成潜在威胁，需要采取预防措施来降低风险。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危险源的预防措施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确保作业环境空气清新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保持通风良好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包括防护眼镜、口罩等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佩戴防护装备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避免过高的温度和电流对身体造成伤害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控制焊接温度和电流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应急设备和急救措施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使用灭火器扑灭初期火灾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提供急救箱和急救培训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紧急联系人信息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列出紧急联系人电话号码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确保通讯畅通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工作人员安全培训与实践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培训员工识别危险源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演练危险情况处理方案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定期复习安全知识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紧急情况应急预案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火灾逃生程序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确保通道畅通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遵循逃生标示指示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6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工作人员安全培训与实践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通过培训加强员工对危险源的认识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培训员工识别危险源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持续学习安全知识，保持警惕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定期复习安全知识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定期组织演练，提高员工应对危险情况的能力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演练危险情况处理方案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2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通过对焊接作业环境危险与预防的学习，工作人员可以更好地认识到潜在的风险，并采取相应的措施保护自己的安全与健康。持续的安全培训和实践是确保工作环境安全的关键。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清洁环境的评估与持续改进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6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环境清洁的评估指标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根据不同标准评定清洁程度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清洁度等级评定标准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定期检查清洁情况并做记录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定期监测和记录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记录工作区域清洁情况的表格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工作区域清洁评估表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定期召开清洁工作会议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讨论问题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制定改进计划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员工的清洁工作绩效考核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评估员工清洁工作表现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奖惩措施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持续改进环境清洁工作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建立清洁工作的目标和计划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设立清洁目标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制定实施计划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改善环境清洁的措施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为了进一步改善环境清洁度，可以增加清洁设备投入，提供更多的培训给清洁工作人员，更新清洁作业指南和流程，从而确保工作环境更加清洁和舒适。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https://d.book118.com/687121060011006055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168</Paragraphs>
  <Slides>25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焊接作业环境清洁培训</vt:lpstr>
      <vt:lpstr>目录</vt:lpstr>
      <vt:lpstr>第1章 焊接作业环境清洁培训</vt:lpstr>
      <vt:lpstr> </vt:lpstr>
      <vt:lpstr>清洁环境的具体好处</vt:lpstr>
      <vt:lpstr>如何确保焊接作业环境保持清洁？</vt:lpstr>
      <vt:lpstr>焊接环境清洁的标准操作流程</vt:lpstr>
      <vt:lpstr>为什么清洁环境对焊接作业很重要？</vt:lpstr>
      <vt:lpstr>第2章 清洁工具与设备</vt:lpstr>
      <vt:lpstr> </vt:lpstr>
      <vt:lpstr>适用于焊接环境的特殊清洁设备</vt:lpstr>
      <vt:lpstr>焊接设备的清洁与维护</vt:lpstr>
      <vt:lpstr>清洁设备的日常管理</vt:lpstr>
      <vt:lpstr>总结</vt:lpstr>
      <vt:lpstr>第3章 焊接作业环境危险与预防</vt:lpstr>
      <vt:lpstr> </vt:lpstr>
      <vt:lpstr>危险源的预防措施</vt:lpstr>
      <vt:lpstr>紧急情况应急预案</vt:lpstr>
      <vt:lpstr>工作人员安全培训与实践</vt:lpstr>
      <vt:lpstr>结尾</vt:lpstr>
      <vt:lpstr>第四章 清洁环境的评估与持续改进</vt:lpstr>
      <vt:lpstr>环境清洁的评估指标</vt:lpstr>
      <vt:lpstr>持续改进环境清洁工作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2024-09-29T14:22:11.902</cp:lastPrinted>
  <dcterms:created xsi:type="dcterms:W3CDTF">2024-09-29T06:22:11Z</dcterms:created>
  <dcterms:modified xsi:type="dcterms:W3CDTF">2024-09-29T06:22:13Z</dcterms:modified>
</cp:coreProperties>
</file>