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F7F4B9-090F-42C9-835D-83FDB8C22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8486C6-5AA6-4B4D-A78F-EDDBAF118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36E23B-7B53-4140-B41A-211EDC53B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7E5979-7DB6-4066-8F8B-7F08C229E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1EBD05-529D-44F7-90D4-5795D8724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C9B9E8-6F43-409F-948B-FB3CCFE78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39258F-D7E2-4557-B0D7-E491F8135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50F9C6-791B-45FE-8750-9FBF43BB8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29213C-DBA2-4AB4-A9EB-797E054AF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5CD36D-C00E-4BBF-B59D-11F291810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AC1473-B3E6-4150-9260-D5203D259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12106203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行业标准规范制定项目实施方案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行业标准规范制定流程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关键任务与分工协作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资源保障与支持措施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风险识别与应对策略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项目评估与持续改进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当前行业市场规模不断扩大，企业数量增加，行业增长率持续上升。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8516" r="28516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新技术、新工艺不断涌现，推动行业向智能化、绿色化方向发展。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技术创新与应用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国家及地方政府出台一系列政策法规，促进行业健康有序发展。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政策法规环境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通过制定行业标准规范，明确产品质量要求，提高行业整体产品质量水平。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促进技术创新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规范市场秩序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标准规范可以推动新技术、新工艺的应用，促进行业技术创新和进步。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制定行业标准规范有利于规范市场秩序，防止恶性竞争，促进行业健康发展。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标准化需求与意义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提升行业整体水平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通过标准规范的实施，提升行业整体产品质量水平和技术创新能力。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推动行业健康发展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标准规范的制定和实施有助于规范市场秩序，促进行业健康有序发展。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制定行业标准规范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完成行业标准规范的起草、征求意见、审查、批准等程序，形成具有权威性的行业标准规范。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行业标准规范制定流程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确定标准制定需求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根据行业发展需要、技术进步要求或政府政策导向，明确标准制定的必要性和紧迫性。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成立标准制定工作组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组建由行业专家、企业代表、科研机构等组成的标准制定工作组，负责标准的起草和制定工作。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编制立项建议书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明确标准制定的目标、范围、主要内容、工作计划和预期成果，提交给相关主管部门进行立项审批。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前期准备与立项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通过问卷调查、专家访谈、实地考察等方式，深入了解行业现状和问题，为标准制定提供现实依据。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对收集到的资料进行对比分析，找出国内外同类标准的差异和优缺点，为标准制定提供参考。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收集资料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广泛收集国内外相关标准、技术法规、文献资料等，了解行业发展现状、技术水平和市场需求。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调研与分析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93" r="29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内部讨论与修改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组织工作组内部讨论，对标准草案进行修改和完善，确保内容的科学性和合理性。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确定标准框架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根据调研分析结果，确定标准的章节结构、主要内容和编写要求。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起草标准草案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按照标准框架，组织工作组专家起草标准草案，明确各项技术指标和要求。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标准草案编制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公开征求意见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将标准草案公开征求意见，广泛听取行业内外相关单位和个人的意见和建议。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处理反馈意见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对收集到的反馈意见进行整理和分析，组织工作组专家对标准草案进行修改和完善。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形成送审稿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经过多次修改和完善后，形成标准送审稿，提交给相关主管部门进行审查。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征求意见与修改完善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由相关主管部门组织专家对标准送审稿进行技术审查，确保标准的科学性、合理性和可操作性。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技术审查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经过技术审查通过后，由相关主管部门批准发布标准，并在指定媒体上公告。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批准发布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标准发布后，由相关主管部门组织宣贯和培训，推动标准的实施和应用。同时建立监督机制，对标准实施情况进行跟踪评估和监督。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实施与监督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审查报批与发布实施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关键任务与分工协作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任务分解与责任落实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任务分解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将行业标准规范制定项目分解为若干个子任务，包括前期调研、标准草案编写、专家评审、意见征集、修改完善等。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责任落实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明确每个子任务的责任人、完成时间和成果要求，确保任务有人负责、有章可循、有据可查。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https://d.book118.com/687121062033006031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2024-09-03T07:05:15.477</cp:lastPrinted>
  <dcterms:created xsi:type="dcterms:W3CDTF">2024-09-02T23:05:15Z</dcterms:created>
  <dcterms:modified xsi:type="dcterms:W3CDTF">2024-09-02T23:05:17Z</dcterms:modified>
</cp:coreProperties>
</file>