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8F3130-8894-4692-8701-B66A32AF6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47FD26-E6C8-43F0-9A72-A3C8696CC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3BCFA3-7060-44D2-BBEE-390406F6B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FC4CED-8968-4B06-935D-AF0AC776B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38C9D9-015E-4873-909E-6CC6EAAE9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200D48-F874-4A05-AC4E-423173637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004215-CECE-445E-820E-D07A2AC3C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8738E7-CC36-4524-B1A2-CC668B547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BE02CE-74A7-430C-88F4-9BD25F56C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4366BD-7009-4A9B-945E-03B10474D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1341A4-6B00-4E88-81AC-C01741277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124014151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服装店网络营销产品策略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产品概述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网络营销策略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产品展示与推广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促销活动与优惠券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客户体验与服务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休闲装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以时尚、舒适、休闲为特点，适合日常穿着，满足年轻人的休闲需求。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运动装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以功能性、透气性、舒适性为特点，适合运动时穿着，满足运动爱好者的需求。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正装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以简约、大方、正式为特点，适合正式场合穿着，满足商务人士的需求。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产品类型与定位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年轻人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追求时尚、注重品质和舒适度的年轻人是主要消费群体。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运动爱好者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注重功能性、透气性和舒适度的运动爱好者是重要消费群体。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商务人士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注重品质、简约大方和正式感的商务人士是关键消费群体。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目标消费群体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紧跟时尚潮流，定期推出新款，满足消费者对时尚的追求。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时尚设计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选用优质材料，注重细节处理，保证产品的品质和舒适度。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高品质材料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通过网络营销降低成本，提供价格亲民的优质产品。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价格亲民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提供个性化定制服务，满足消费者的个性化需求。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产品特点与优势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网络营销策略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明确品牌的核心价值观和目标受众，塑造独特的品牌形象。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通过创意广告、品牌故事、口碑营销等方式，提高品牌知名度和美誉度。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与其他品牌或行业领袖进行跨界合作，扩大品牌影响力。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品牌合作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品牌建设与推广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根据目标受众和品牌定位，选择合适的社交媒体平台。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平台选择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内容创作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379" r="1337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互动与社群管理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定期发布吸引人的内容，如时尚搭配、新品推荐、活动信息等。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积极回应评论和问题，建立和维护粉丝社群。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关键词优化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合理使用关键词，提高网页在搜索引擎中的排名。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外部链接建设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与其他相关网站建立外部链接，增加网站权重。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网站结构优化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优化网站架构和导航，提高用户体验和搜索引擎友好性。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搜索引擎优化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内容创作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创作有价值、有趣、有深度的内容，吸引和留住用户。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内容推广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利用社交媒体、电子邮件等方式，将内容推送给目标受众。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博客合作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与其他时尚博客或媒体合作，扩大内容传播范围。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内容营销与博客推广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产品展示与推广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产品图片应清晰、高分辨率，能够展示服装的细节和特色。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清晰度与细节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162" r="1616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提供正面、侧面、背面等多角度的产品图片，以便客户全面了解产品。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多角度展示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确保图片色彩准确，与实际产品颜色一致，避免色差引起的误解。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色彩准确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产品图片与描述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场景化展示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在不同的场景下展示服装，如日常生活、工作、休闲等，以展现服装的适用性。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选用专业模特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选择合适的模特，能够更好地展示服装的款式和特点。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搭配建议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提供搭配建议，如配饰、鞋履等，以提升整体效果，增加购买欲望。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模特展示与搭配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https://d.book118.com/687124014151006051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2024-09-25T02:40:25.291</cp:lastPrinted>
  <dcterms:created xsi:type="dcterms:W3CDTF">2024-09-24T18:40:25Z</dcterms:created>
  <dcterms:modified xsi:type="dcterms:W3CDTF">2024-09-24T18:40:27Z</dcterms:modified>
</cp:coreProperties>
</file>