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AE499-D3BD-4D7A-A03A-F2573B27A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384A8-7FD3-4BF4-A0B3-54F4F0A4F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B90B0-8D69-43C5-A760-D47B0DDA1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84E101-EEE9-4072-9C4B-618FC9A7B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2F1BB2-CD7D-47F2-96DF-37EF7E0B8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FE712B-2EDC-4CFF-9F72-2983522E8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38E661-4108-4C78-89EC-0EDBE359B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20C642-B953-4CA9-AB71-BE964085F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AF0C7E-5DB2-4E5E-89C8-875DE2C29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4D0DF-99A9-4192-833A-E37CACDE0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F15E4-A123-423E-B7F9-828539660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2412600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禁毒主题班会通用课件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禁毒知识介绍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毒品预防教育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戒毒康复与社区矫正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互动环节与讨论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禁毒知识介绍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了解毒品的定义和种类是预防毒品危害的第一步。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毒品是指能够使人形成瘾癖的麻醉药品和精神药品，常见的毒品包括鸦片、海洛因、冰毒、摇头丸等。这些毒品都具有明显的生理和心理依赖性，对个人和社会都造成极大的危害。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毒品的定义与种类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了解毒品的危害和后果是增强禁毒意识的关键。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不仅对个人身体健康造成极大损害，还会导致家庭破裂、犯罪率上升等社会问题。长期吸毒会导致人体各种器官功能衰竭，感染各种疾病，甚至危及生命。此外，毒品还可能导致心理问题，如焦虑、抑郁、幻觉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毒品的危害与后果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了解禁毒法律法规是维护社会秩序和保护个人权益的重要保障。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都制定了相应的禁毒法律法规，对毒品进行严格的管制。违反禁毒法律法规将会受到严厉的处罚，包括罚款、监禁等。同时，政府还设立了专门的缉毒机构，对毒品犯罪进行打击。青少年应该了解禁毒法律法规，自觉遵守法律，远离毒品危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禁毒法律法规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毒品预防教育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青少年毒品预防的重要性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青少年是国家的未来和希望，他们的健康成长关系到国家的发展和社会的稳定。因此，加强青少年毒品预防教育，提高他们的禁毒意识和自我保护能力，是禁毒工作的重要任务。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青少年毒品预防的方法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该加强对青少年的禁毒教育，通过课堂教育、主题班会、宣传栏等多种形式，普及禁毒知识，提高青少年的禁毒意识。同时，家长也应该加强对孩子的监管和教育，引导孩子树立正确的价值观和人生观，避免接触毒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青少年毒品预防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家庭是孩子成长的摇篮，家庭教育和家庭环境对孩子的成长具有重要影响。因此，加强家庭毒品预防教育，提高家长的禁毒意识和家庭教育能力，是预防孩子接触毒品的重要措施。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家庭毒品预防的重要性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家长应该加强对孩子的监管和教育，了解毒品的危害和预防方法，引导孩子树立正确的价值观和人生观。同时，家长也应该积极参与社区禁毒活动，提高自身的禁毒意识和能力。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家庭毒品预防的方法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家庭毒品预防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学校是学生学习和成长的重要场所，也是禁毒教育的重要阵地。因此，加强学校毒品预防教育，提高师生的禁毒意识和自我保护能力，是学校义不容辞的责任。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学校毒品预防的方法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学校应该将禁毒教育纳入课程体系，通过课堂教学、主题班会、校园文化活动等多种形式，普及禁毒知识，提高学生的禁毒意识。同时，学校也应该加强对教职工的培训和教育，提高他们的禁毒意识和能力。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学校毒品预防的重要性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学校毒品预防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https://d.book118.com/687124126003006033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2024-09-06T03:41:52.364</cp:lastPrinted>
  <dcterms:created xsi:type="dcterms:W3CDTF">2024-09-05T19:41:52Z</dcterms:created>
  <dcterms:modified xsi:type="dcterms:W3CDTF">2024-09-05T19:41:54Z</dcterms:modified>
</cp:coreProperties>
</file>