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32E2D9-0409-44B6-B160-26AF30986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B0541A-2581-421C-9414-7AFF500E6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252FFF-FF5F-4C46-918D-F31E5F125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D6A99D-644A-4158-836D-1DAF5075F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453CA6-88D3-467F-A3EB-B448B4E075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5C8791-E722-41B4-94B1-C67CD50E1F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A3B3C4-D37D-44D7-9DEE-F63EBDB700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022E72-67CA-4F57-A7BA-F36D66D830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2A9161-C367-4C1D-8367-C7F2A5E8F3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193EB5-DA56-427A-8888-5CDEC22D4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63A6F2-2F7A-412A-B1C8-CA4361236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241431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2016《全优课堂》高一政治人教版必修二配套课件第四单元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知识点梳理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重点难点解析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习题解析与答案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单元测试与评估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教学建议与反思</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单元概述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掌握中国特色社会主义政治制度的基本概念和特点。</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理解中国特色社会主义政治制度与西方政治制度的区别和联系。</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培养学生对中国特色社会主义政治制度的认同感和自豪感。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单元目标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第四单元主要介绍了中国特色社会主义政治制度，包括人民代表大会制度、中国共产党领导的多党合作和政治协商制度、民族区域自治制度以及基层群众自治制度。</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本单元将通过案例分析、图表展示、课堂讨论等形式，帮助学生深入了解中国特色社会主义政治制度的内涵和外延，以及其在国家治理体系中的作用和意义。</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通过本单元的学习，学生将能够运用所学知识分析现实生活中的政治现象，提高自身的政治素养和公民意识。</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438" b="6438"/>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单元内容概览</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知识点梳理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569" r="156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284" b="1028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社会主义民主政治的优越性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人民当家作主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社会主义民主政治的核心是人民当家作主，确保人民享有广泛的民主权利和自由。</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真实性和广泛性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社会主义民主政治的真实性和广泛性表现在人民能够真正参与国家和社会事务的管理，民主权利得到充分保障。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制度保障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社会主义民主政治通过一系列制度安排，如人民代表大会制度、政治协商制度等，确保人民民主权利的实现。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社会主义民主政治的基本特征之一是坚持党的领导，确保民主政治的发展方向。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坚持党的领导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人民当家作主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依法治国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2417" r="22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人民是社会主义民主政治的主体，享有广泛的民主权利和自由。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社会主义民主政治的基本特征还包括依法治国，通过法律保障人民的权利和自由。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社会主义民主政治的基本特征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新中国成立初期，我国在社会主义民主政治建设方面进行了初步探索和实践，奠定了基础。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新中国成立初期的探索与实践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改革开放以来，我国社会主义民主政治建设取得了长足发展，制度体系不断完善，人民民主权利得到更加充分的保障。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改革开放以来的发展与创新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进入新时代，我国社会主义民主政治面临新的要求和挑战，需要不断推进制度创新和实践探索。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新时代的新要求与新挑战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社会主义民主政治的发展历程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重点难点解析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142" r="71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社会主义民主政治的核心价值在于实现人民民主，保障人民当家做主的权利。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人民民主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社会主义民主政治强调人人平等，无论身份、地位、财富如何，公民都应享有平等的政治权利。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平等原则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社会主义民主政治要求公正、公平地对待每一个公民，并通过法治手段保障公民的合法权益。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公正法治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社会主义民主政治尊重和保护公民的自由权利，包括言论、出版、集会、结社、游行、示威等自由权利。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自由权利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社会主义民主政治的核心价值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社会主义民主政治的制度优势</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人民代表大会制度</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人民代表大会制度是社会主义民主政治的基本制度，保障了人民行使国家权力，体现了人民当家做主的原则。</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民族区域自治制度</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民族区域自治制度保障了少数民族的合法权益，促进了民族团结和地区稳定。</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政治协商制度</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政治协商制度是我国的一项基本政治制度，通过协商民主的方式，促进不同党派、团体、阶层之间的合作与交流，共同推动国家发展。</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基层群众自治制度</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基层群众自治制度是我国的一项基本政治制度，通过基层群众自治组织，实现群众自我管理、自我服务、自我教育、自我监督。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https://d.book118.com/687124143115006036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2024-09-11T14:38:17.987</cp:lastPrinted>
  <dcterms:created xsi:type="dcterms:W3CDTF">2024-09-11T06:38:18Z</dcterms:created>
  <dcterms:modified xsi:type="dcterms:W3CDTF">2024-09-11T06:38:20Z</dcterms:modified>
</cp:coreProperties>
</file>