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DEAB02-A622-4F69-9158-70F4BC2279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E53F3-7305-4868-B869-C9CF0FAE9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6EB1EE-E6CE-4772-BF12-0EA12A5F1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E5EBB0-89A3-4AA4-A8BE-F2A26523AD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BA657B-E4F0-4AED-BEDD-0197928D6B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975CCB-7313-48ED-A489-EA4549B82C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69AAD8-6A97-4FFE-95E6-CD934D8381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94B327-8FF4-4012-8FAD-9060D55817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A6CE7-6394-48A1-BD8A-2F469F31CB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2C17AA-446E-44AF-92DE-2EA627F02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D2C626-BB64-4A97-8A19-DB3F4166A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24151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怎样做好护理一级质控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护理一级质控概述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护理一级质控的要点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护理一级质控的方法与工具</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护理一级质控的实践与案例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护理一级质控的持续改进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护理一级质控概述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护理一级质控是指由病区质控小组开展的护理质量控制活动，旨在提高病区的护理质量，保障患者的安全和舒适。</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通过定期对病区的护理工作进行检查、评估和反馈，及时发现和纠正护理工作中存在的问题，提高护理人员的专业水平和服务质量，实现护理质量的持续改进。</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目标</a:t>
              </a:r>
            </a:p>
          </p:txBody>
        </p:sp>
      </p:grpSp>
      <p:pic>
        <p:nvPicPr>
          <p:cNvPr id="34" name="Picture 34"/>
          <p:cNvPicPr>
            <a:picLocks noChangeAspect="1"/>
          </p:cNvPicPr>
          <p:nvPr/>
        </p:nvPicPr>
        <p:blipFill>
          <a:blip r:embed="rId3"/>
          <a:srcRect t="20276" b="20276"/>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17333" r="17333"/>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通过质控活动，及时发现和解决护理工作中的问题，提高护理工作的准确性和规范性，从而提高护理质量。</a:t>
            </a:r>
          </a:p>
        </p:txBody>
      </p:sp>
      <p:pic>
        <p:nvPicPr>
          <p:cNvPr id="6" name="Picture 6"/>
          <p:cNvPicPr>
            <a:picLocks noChangeAspect="1"/>
          </p:cNvPicPr>
          <p:nvPr/>
        </p:nvPicPr>
        <p:blipFill>
          <a:blip r:embed="rId2"/>
          <a:srcRect l="12458" r="12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提高护理质量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有效的质控能够减少护理工作中的差错和疏漏，降低患者发生并发症的风险，保障患者的生命安全。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保障患者安全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质控活动能够促使护理人员不断学习和提高自身的专业水平，增强护理人员的责任感和使命感。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提高护理人员素质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护理质控的基本原则</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科学性原则</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质控活动应遵循科学的方法和流程，确保检查、评估和反馈的准确性和客观性。</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参与性原则</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鼓励护理人员积极参与质控活动，发挥其主观能动性，共同推动护理质量的提高。</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规范性原则</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质控活动应遵循相关的法律法规、规章制度和操作规程，确保护理工作的规范性和标准性。</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持续性原则</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质控活动应持续开展，及时发现和解决护理工作中的问题，实现护理质量的持续改进。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护理一级质控的要点</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基础护理质量是护理一级质控的重要环节，包括患者床单位的整洁、个人卫生、饮食护理、安全防护等方面。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确保患者床单位整洁、舒适，及时更换床单、被套等物品；协助患者进行个人卫生护理，如洗脸、洗手、洗脚、口腔护理等；根据患者病情和医嘱，为患者提供合适的饮食护理；加强患者的安全防护，预防跌倒、坠床等意外事件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专科护理质量是针对不同专科患者的特殊需求进行护理，包括手术护理、危重病人护理、疼痛管理等方面。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手术类型和患者的具体情况，做好术前、术中、术后的护理工作，确保手术顺利进行；对危重病人进行严密观察和护理，及时发现并处理病情变化；对患者疼痛情况进行评估和管理，采取适当的疼痛控制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专科护理质量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危重病人护理质量要求对患者的病情状况和自身认知情况进行全面了解和评估。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对危重病人的病情状况进行严密观察和记录，及时发现并处理异常情况；评估患者的认知情况，了解患者的病情认知、治疗认知和护理认知情况；根据患者的具体情况，制定个性化的护理计划和措施。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危重病人护理质量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护理文件书写质量是评价护理工作的重要依据，要求书写规范、准确、及时。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按照规定格式和要求书写护理文件，确保内容完整、准确；及时记录患者的病情变化、治疗措施和护理效果；对书写错误进行及时纠正，保证护理文件的真实性和可靠性。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护理文件书写质量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健康教育质量是提高患者自我管理和健康素养的关键，要求内容科学、易懂、实用。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病情和健康需求，制定个性化的健康教育计划；采用多种形式进行健康教育，如口头讲解、宣传资料、示范操作等；及时评估患者的掌握情况，对不足之处进行补充和强化；鼓励患者积极参与健康教育活动，提高患者的自我管理和健康素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健康教育质量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护理一级质控的方法与工具</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PDCA循环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PDCA循环是一种科学的管理方法，包括Plan（计划）、Do（执行）、Check（检查）和Act（处理）四个阶段，有助于持续改进护理服务质量。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350">
                  <a:solidFill>
                    <a:schemeClr val="dk1">
                      <a:alpha val="100000"/>
                    </a:schemeClr>
                  </a:solidFill>
                  <a:latin typeface="Microsoft Yahei"/>
                  <a:ea typeface="Microsoft Yahei"/>
                  <a:cs typeface="Microsoft Yahei"/>
                </a:rPr>
                <a:t>在Plan阶段，需要明确质控目标、制定计划和流程；在Do阶段，实施计划并确保执行；在Check阶段，对实施效果进行检查和评估；在Act阶段，对检查结果进行处理，总结经验教训，持续改进。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https://d.book118.com/687124151142006036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2024-09-11T19:39:01.615</cp:lastPrinted>
  <dcterms:created xsi:type="dcterms:W3CDTF">2024-09-11T11:39:01Z</dcterms:created>
  <dcterms:modified xsi:type="dcterms:W3CDTF">2024-09-11T11:39:03Z</dcterms:modified>
</cp:coreProperties>
</file>