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0CFCB-CE62-4CC6-9BFE-9BEEA884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03BD8-B95D-4862-BBB4-59FCFC1AA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62265-2D9F-42FD-BD7A-B1B438D0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C1DD9-5D1C-4DD7-9855-31C6D7CE7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D86EED-A650-404F-A1C2-9C953A968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7D05C-340D-4960-B0ED-B7081A01B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48BDB-3FDB-428E-8457-7F225B95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E34E17-8052-40C5-83BD-408792819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E8EC3-C58A-4BC5-AB6D-9758CAE29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EBC19-A099-41A5-BF13-D331EAC1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FE5A3-8F46-4854-A828-872399CC9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1020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基因突变及其他变异(复习课件)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DNA损伤修复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基因突变与遗传性疾病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基因突变与肿瘤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表观遗传学变异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555" b="3355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500" b="2250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基因突变可以是碱基对的替换、插入或缺失，从而引起基因编码的蛋白质或RNA的异常。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基因突变是指在基因复制过程中发生的DNA序列的改变，从而导致基因结构的改变。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点突变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指DNA序列中单个碱基的替换或插入/缺失，导致基因结构的改变。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插入突变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指DNA序列中一段额外碱基的插入，导致基因结构的改变。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缺失突变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指DNA序列中一段碱基的缺失，导致基因结构的改变。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重复突变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指DNA序列中一段重复序列的重复或缺失，导致基因结构的改变。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65" b="14365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诱变因素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某些物理、化学或生物因素可以诱导基因突变的发生，如辐射、化学诱变剂、病毒诱变等。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自然突变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在自然条件下发生的基因突变，通常是由于DNA复制过程中的随机错误或环境因素引起的。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基因突变的原因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DNA损伤修复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碱基错配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DNA复制过程中碱基配对错误导致的损伤。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甲基化损伤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甲基化修饰异常导致的DNA损伤。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氧化损伤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活性氧分子对DNA造成的损伤，如羟基化、脱氨等。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断裂损伤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DNA双链或单链断裂。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DNA损伤的类型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直接修复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直接修复DNA碱基错配，如嘧啶二聚体的切除修复。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切除修复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切除受损片段，再通过DNA聚合酶填补空隙。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重组修复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通过重组酶将受损部分替换为正常序列。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错配修复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纠正DNA复制过程中的碱基错配。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DNA损伤的修复机制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DNA损伤修复缺陷导致基因组不稳定，增加癌症风险。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神经退行性疾病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如阿尔茨海默病、帕金森病等，与DNA损伤及修复缺陷有关。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DNA损伤积累导致细胞功能衰退，加速衰老过程。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DNA损伤修复的缺陷与疾病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基因突变与遗传性疾病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https://d.book118.com/687131020062006030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2024-09-02T01:40:39.686</cp:lastPrinted>
  <dcterms:created xsi:type="dcterms:W3CDTF">2024-09-01T17:40:39Z</dcterms:created>
  <dcterms:modified xsi:type="dcterms:W3CDTF">2024-09-01T17:40:41Z</dcterms:modified>
</cp:coreProperties>
</file>