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43455B-FF93-416C-9C42-446C784CD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8B2217-6D59-416C-9A93-71242EA18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D7B99B-4097-4FC8-9893-3CD08A2BA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CFE50F-9D6C-461B-AAA8-D116C2051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2D0BA1-2829-43D5-B1ED-1D0BD3F17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2A3AB9-7607-4879-81B6-8A9BD55E3B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A4EA4E-9F80-46B3-A6B6-C3DDEA3A2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0743DA-CD0C-49D0-9C0B-77A619630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7C23AB-F326-4604-82BC-58E0DB07F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7A7D1B-343C-49BD-A8F6-B1D23E63C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74AA1A-CAC0-43F3-AF3E-C5CA4D3C2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13113405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儿童用药特点及护理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C9B67E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儿童用药特点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儿童用药原则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儿童常见疾病及用药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儿童护理注意事项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儿童用药误区及防范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儿童安全用药常识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儿童用药特点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儿童的胃部和肠道吸收功能与成人有所不同，药物的吸收速度和程度可能受到影响。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药物吸收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3417" b="13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药物分布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药物代谢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儿童的体液分布和血流量与成人不同，药物在体内的分布可能存在差异。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儿童的肝脏和肾脏功能尚未完全发育，药物的代谢和排泄速度可能较慢。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儿童药物代谢特点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儿童对药物的反应可能比成人更为敏感，容易出现不良反应。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458" b="45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儿童对药物的耐受性可能较差，需要更加谨慎地选择和使用药物。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耐受性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儿童对药物的依从性可能较差，需要家长和医护人员的耐心指导和监督。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依从性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儿童药物反应特点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儿童的用药剂量通常需要根据体重进行计算，以确保用药的准确性。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按体重计算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儿童的年龄也是确定用药剂量的重要因素，不同年龄段的儿童用药剂量可能有所不同。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按年龄调整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由于每个儿童的生理状况和病情不同，用药剂量需要进行个体化调整，以确保安全有效。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个体化给药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儿童药物剂量特点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儿童用药原则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安全原则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药物选择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优先选择安全、有效性经过验证的药物，避免使用副作用较大的药物。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剂量控制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根据儿童的年龄、体重和病情，严格控制用药剂量，避免过量或不足。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用药间隔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遵循医嘱，合理安排用药间隔，确保药物在体内维持有效浓度。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联合用药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当需要联合用药时，应确保药物之间无相互作用，并关注药物疗效的增强或减弱。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针对病情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选用针对儿童病症的有效药物，避免使用无效或效果不明显的药物。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疗程与复查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遵循医嘱，确保足疗程用药，并在用药过程中定期复查，评估疗效。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4333" r="43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50" r="1675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有效性原则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在保证药物安全、有效的基础上，尽量选择成本较低的药物。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药物成本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083" r="308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优化用药方案，减少不必要的检查和药品浪费。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用药方案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合理储存药品，避免药品过期或浪费。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药品储存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经济性原则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儿童常见疾病及用药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感冒是儿童最常见的疾病之一，通常由病毒感染引起。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时，孩子可能会出现鼻塞、流涕、咳嗽等症状。对于轻微感冒，通常建议多休息、多喝水，避免过度治疗。对于症状较明显的孩子，可以适当使用一些非处方药，如减充血剂、抗组胺药等，但需严格按照医嘱和药品说明书的用法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感冒与用药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咳嗽是感冒常见的症状之一，也是儿童呼吸道疾病的常见表现。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咳嗽可以帮助清除呼吸道内的异物和分泌物。对于轻微咳嗽，可以给孩子喝温开水、保持室内空气湿润等措施缓解。对于较严重的咳嗽，可在医生指导下使用止咳药和祛痰药。特别注意不要给幼儿使用含有可待因的止咳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咳嗽与用药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https://d.book118.com/687131134051006032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2024-09-05T03:24:04.159</cp:lastPrinted>
  <dcterms:created xsi:type="dcterms:W3CDTF">2024-09-04T19:24:04Z</dcterms:created>
  <dcterms:modified xsi:type="dcterms:W3CDTF">2024-09-04T19:24:06Z</dcterms:modified>
</cp:coreProperties>
</file>