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73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DDFE3-3EC8-405D-8091-DECC15F2F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397B3-8265-4801-B6E1-AA905A3E5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3DBCD-DB31-4ABD-8C67-0B24854D4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F9F0AF-1E9B-48A6-9DA3-FC4E7ED28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978E1F-DF60-4F94-922E-0A2A2B276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3F146C-9A85-42CF-BAB2-2B279F120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2CDCAF-097D-4CEC-83CA-393E5719F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B7867-3160-4E00-A362-7F4FEA81C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8D4295-B600-4C37-BE26-5DAF56A8D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0CD3E-6723-49D1-99BE-08CF52316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715A20-D5DF-4CE8-AD63-5A84F28AA2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6728" r:id="rId2"/>
    <p:sldLayoutId id="2147486729" r:id="rId3"/>
    <p:sldLayoutId id="2147486730" r:id="rId4"/>
    <p:sldLayoutId id="2147486731" r:id="rId5"/>
    <p:sldLayoutId id="2147486732" r:id="rId6"/>
    <p:sldLayoutId id="2147486733" r:id="rId7"/>
    <p:sldLayoutId id="2147486734" r:id="rId8"/>
    <p:sldLayoutId id="2147486735" r:id="rId9"/>
    <p:sldLayoutId id="2147486736" r:id="rId10"/>
    <p:sldLayoutId id="2147486737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3115605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体育赛事组织者年度工作总结PPT大纲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开场页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赛事概述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组织工作回顾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团队协作与沟通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财务总结与收支情况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https://d.book118.com/687131156050006035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体育赛事组织者年度工作总结PPT大纲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2024-09-09T16:41:45.051</cp:lastPrinted>
  <dcterms:created xsi:type="dcterms:W3CDTF">2024-09-09T08:41:45Z</dcterms:created>
  <dcterms:modified xsi:type="dcterms:W3CDTF">2024-09-09T08:41:47Z</dcterms:modified>
</cp:coreProperties>
</file>