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6A911246-22DB-4A42-AA9F-DD465C7FBDA0}" type="doc">
      <dgm:prSet loTypeId="urn:microsoft.com/office/officeart/2005/8/layout/radial5" loCatId="cycle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48D9FC32-8928-49C8-A557-8FF994908BDC}" type="parTrans" cxnId="{7E42162F-5E2E-4B0C-9C47-A0EEEBFEDD04}">
      <dgm:prSet custT="1"/>
      <dgm:spPr/>
      <dgm:t>
        <a:bodyPr/>
        <a:lstStyle/>
        <a:p>
          <a:endParaRPr lang="zh-CN" altLang="en-US" sz="2800" b="1"/>
        </a:p>
      </dgm:t>
    </dgm:pt>
    <dgm:pt modelId="{BD5C2BA4-20D2-492A-B828-C14F3FA0A858}">
      <dgm:prSet phldrT="[文本]"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r>
            <a:rPr lang="zh-CN" altLang="en-US" sz="2800" b="1" smtClean="0"/>
            <a:t>管理</a:t>
          </a:r>
          <a:endParaRPr lang="en-US" altLang="zh-CN" sz="2800" b="1" smtClean="0"/>
        </a:p>
        <a:p>
          <a:r>
            <a:rPr lang="zh-CN" altLang="en-US" sz="2800" b="1" smtClean="0"/>
            <a:t>方法</a:t>
          </a:r>
          <a:endParaRPr lang="zh-CN" altLang="en-US" sz="2800" b="1"/>
        </a:p>
      </dgm:t>
    </dgm:pt>
    <dgm:pt modelId="{F4C7205E-4D36-4DDF-A6E0-26EB916711C6}" type="parTrans" cxnId="{E0D36B4A-2AC3-4008-8ACD-9DE1DBA29A5E}">
      <dgm:prSet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endParaRPr lang="zh-CN" altLang="en-US" sz="2800" b="1"/>
        </a:p>
      </dgm:t>
    </dgm:pt>
    <dgm:pt modelId="{09532A80-916B-4D2E-AA65-0CAA99AE460B}">
      <dgm:prSet phldrT="[文本]" custT="1">
        <dgm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r>
            <a:rPr lang="zh-CN" altLang="en-US" sz="2800" b="1" smtClean="0"/>
            <a:t>技术</a:t>
          </a:r>
          <a:endParaRPr lang="en-US" altLang="zh-CN" sz="2800" b="1" smtClean="0"/>
        </a:p>
        <a:p>
          <a:r>
            <a:rPr lang="zh-CN" altLang="en-US" sz="2800" b="1" smtClean="0"/>
            <a:t>方法</a:t>
          </a:r>
          <a:endParaRPr lang="zh-CN" altLang="en-US" sz="2800" b="1"/>
        </a:p>
      </dgm:t>
    </dgm:pt>
    <dgm:pt modelId="{9548588F-C087-47D6-95C1-8FE3E2E23950}" type="sibTrans" cxnId="{E0D36B4A-2AC3-4008-8ACD-9DE1DBA29A5E}">
      <dgm:prSet custT="1"/>
      <dgm:spPr/>
      <dgm:t>
        <a:bodyPr/>
        <a:lstStyle/>
        <a:p>
          <a:endParaRPr lang="zh-CN" altLang="en-US" sz="2800" b="1"/>
        </a:p>
      </dgm:t>
    </dgm:pt>
    <dgm:pt modelId="{1F893CFF-2523-4E28-BF19-E41FB8028E3A}" type="parTrans" cxnId="{B173A141-5F06-412C-9F45-FC284E3B2DAE}">
      <dgm:prSet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solidFill>
          <a:srgbClr val="00B050"/>
        </a:solidFill>
        <a:ln>
          <a:noFill/>
        </a:ln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zh-CN" altLang="en-US" sz="2800" b="1"/>
        </a:p>
      </dgm:t>
    </dgm:pt>
    <dgm:pt modelId="{AFA1F4EB-D8AF-4060-94ED-0AD16C63FFAD}">
      <dgm:prSet phldrT="[文本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>
        <a:solidFill>
          <a:srgbClr val="00B050"/>
        </a:solidFill>
        <a:ln>
          <a:noFill/>
        </a:ln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r>
            <a:rPr lang="zh-CN" altLang="en-US" sz="2800" b="1" smtClean="0"/>
            <a:t>教育</a:t>
          </a:r>
          <a:endParaRPr lang="en-US" altLang="zh-CN" sz="2800" b="1" smtClean="0"/>
        </a:p>
        <a:p>
          <a:r>
            <a:rPr lang="zh-CN" altLang="en-US" sz="2800" b="1" smtClean="0"/>
            <a:t>方法</a:t>
          </a:r>
          <a:endParaRPr lang="zh-CN" altLang="en-US" sz="2800" b="1"/>
        </a:p>
      </dgm:t>
    </dgm:pt>
    <dgm:pt modelId="{5D741E3F-32CB-46D4-8BFD-B239A064CBAF}" type="sibTrans" cxnId="{B173A141-5F06-412C-9F45-FC284E3B2DAE}">
      <dgm:prSet custT="1"/>
      <dgm:spPr/>
      <dgm:t>
        <a:bodyPr/>
        <a:lstStyle/>
        <a:p>
          <a:endParaRPr lang="zh-CN" altLang="en-US" sz="2800" b="1"/>
        </a:p>
      </dgm:t>
    </dgm:pt>
    <dgm:pt modelId="{266E81DC-8A35-4AB5-BC58-2A0282037086}" type="parTrans" cxnId="{A8A4D5CA-1893-448A-B612-BD42C1623E8E}">
      <dgm:prSet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zh-CN" altLang="en-US" sz="2800" b="1"/>
        </a:p>
      </dgm:t>
    </dgm:pt>
    <dgm:pt modelId="{34DFCD70-3B25-49F6-9A55-AF40CEA2EEAA}">
      <dgm:prSet phldrT="[文本]" custT="1">
        <dgm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r>
            <a:rPr lang="zh-CN" altLang="en-US" sz="2800" b="1" smtClean="0"/>
            <a:t>经济</a:t>
          </a:r>
          <a:endParaRPr lang="en-US" altLang="zh-CN" sz="2800" b="1" smtClean="0"/>
        </a:p>
        <a:p>
          <a:r>
            <a:rPr lang="zh-CN" altLang="en-US" sz="2800" b="1" smtClean="0"/>
            <a:t>方法</a:t>
          </a:r>
          <a:endParaRPr lang="zh-CN" altLang="en-US" sz="2800" b="1"/>
        </a:p>
      </dgm:t>
    </dgm:pt>
    <dgm:pt modelId="{CE4E3D2B-2971-4303-B928-C5095A2846FD}" type="sibTrans" cxnId="{A8A4D5CA-1893-448A-B612-BD42C1623E8E}">
      <dgm:prSet custT="1"/>
      <dgm:spPr/>
      <dgm:t>
        <a:bodyPr/>
        <a:lstStyle/>
        <a:p>
          <a:endParaRPr lang="zh-CN" altLang="en-US" sz="2800" b="1"/>
        </a:p>
      </dgm:t>
    </dgm:pt>
    <dgm:pt modelId="{4521C2C6-3137-4D60-9731-94781D583135}" type="parTrans" cxnId="{08EF5627-E73E-464F-B996-6F4A571CBC24}">
      <dgm:prSet custT="1">
        <dgm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4">
                <a:shade val="51000"/>
                <a:satMod val="130000"/>
              </a:schemeClr>
            </a:gs>
            <a:gs pos="80000">
              <a:schemeClr val="accent4">
                <a:shade val="93000"/>
                <a:satMod val="130000"/>
              </a:schemeClr>
            </a:gs>
            <a:gs pos="100000">
              <a:schemeClr val="accent4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endParaRPr lang="zh-CN" altLang="en-US" sz="2800" b="1"/>
        </a:p>
      </dgm:t>
    </dgm:pt>
    <dgm:pt modelId="{F39CC7D6-0C58-4A5D-A9D8-2CE510F7C14E}">
      <dgm:prSet phldrT="[文本]" custT="1">
        <dgm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4">
                <a:shade val="51000"/>
                <a:satMod val="130000"/>
              </a:schemeClr>
            </a:gs>
            <a:gs pos="80000">
              <a:schemeClr val="accent4">
                <a:shade val="93000"/>
                <a:satMod val="130000"/>
              </a:schemeClr>
            </a:gs>
            <a:gs pos="100000">
              <a:schemeClr val="accent4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r>
            <a:rPr lang="zh-CN" altLang="en-US" sz="2800" b="1" smtClean="0"/>
            <a:t>行政</a:t>
          </a:r>
          <a:endParaRPr lang="en-US" altLang="zh-CN" sz="2800" b="1" smtClean="0"/>
        </a:p>
        <a:p>
          <a:r>
            <a:rPr lang="zh-CN" altLang="en-US" sz="2800" b="1" smtClean="0"/>
            <a:t>方法</a:t>
          </a:r>
          <a:endParaRPr lang="zh-CN" altLang="en-US" sz="2800" b="1"/>
        </a:p>
      </dgm:t>
    </dgm:pt>
    <dgm:pt modelId="{DE6CF0A1-4200-4F92-96B8-0B431E7F7452}" type="sibTrans" cxnId="{08EF5627-E73E-464F-B996-6F4A571CBC24}">
      <dgm:prSet custT="1"/>
      <dgm:spPr/>
      <dgm:t>
        <a:bodyPr/>
        <a:lstStyle/>
        <a:p>
          <a:endParaRPr lang="zh-CN" altLang="en-US" sz="2800" b="1"/>
        </a:p>
      </dgm:t>
    </dgm:pt>
    <dgm:pt modelId="{732FC48B-E0E4-4EAF-A004-EF297EEA1DD5}" type="parTrans" cxnId="{0D3741BE-2EFA-410C-8F7B-81D33A7BFBE9}">
      <dgm:prSet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endParaRPr lang="zh-CN" altLang="en-US" sz="2800" b="1"/>
        </a:p>
      </dgm:t>
    </dgm:pt>
    <dgm:pt modelId="{5EC9B666-7C5F-4868-A3F0-4FB4E0359E95}">
      <dgm:prSet phldrT="[文本]" custT="1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</dgm:spPr>
      <dgm:t>
        <a:bodyPr/>
        <a:lstStyle/>
        <a:p>
          <a:r>
            <a:rPr lang="zh-CN" altLang="en-US" sz="2800" b="1" smtClean="0"/>
            <a:t>法律</a:t>
          </a:r>
          <a:endParaRPr lang="en-US" altLang="zh-CN" sz="2800" b="1" smtClean="0"/>
        </a:p>
        <a:p>
          <a:r>
            <a:rPr lang="zh-CN" altLang="en-US" sz="2800" b="1" smtClean="0"/>
            <a:t>方法</a:t>
          </a:r>
          <a:endParaRPr lang="zh-CN" altLang="en-US" sz="2800" b="1"/>
        </a:p>
      </dgm:t>
    </dgm:pt>
    <dgm:pt modelId="{770DFAE3-94B5-4EDF-A4C3-E86FBD77D3D2}" type="sibTrans" cxnId="{0D3741BE-2EFA-410C-8F7B-81D33A7BFBE9}">
      <dgm:prSet custT="1"/>
      <dgm:spPr/>
      <dgm:t>
        <a:bodyPr/>
        <a:lstStyle/>
        <a:p>
          <a:endParaRPr lang="zh-CN" altLang="en-US" sz="2800" b="1"/>
        </a:p>
      </dgm:t>
    </dgm:pt>
    <dgm:pt modelId="{85123EA0-985C-4559-8BC7-5C794A83022E}" type="sibTrans" cxnId="{7E42162F-5E2E-4B0C-9C47-A0EEEBFEDD04}">
      <dgm:prSet custT="1"/>
      <dgm:spPr/>
      <dgm:t>
        <a:bodyPr/>
        <a:lstStyle/>
        <a:p>
          <a:endParaRPr lang="zh-CN" altLang="en-US" sz="2800" b="1"/>
        </a:p>
      </dgm:t>
    </dgm:pt>
    <dgm:pt modelId="{422BCEC2-897C-4B42-A693-EE88D1B470E8}" type="pres">
      <dgm:prSet presAssocID="{6A911246-22DB-4A42-AA9F-DD465C7FBDA0}" presName="Name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A19F46EC-BD9B-4482-A57B-0A7480C398AA}" type="pres">
      <dgm:prSet presAssocID="{BD5C2BA4-20D2-492A-B828-C14F3FA0A858}" presName="centerShape" presStyleLbl="node0" presStyleCnt="1"/>
      <dgm:spPr/>
      <dgm:t>
        <a:bodyPr/>
        <a:lstStyle/>
        <a:p>
          <a:endParaRPr lang="zh-CN" altLang="en-US"/>
        </a:p>
      </dgm:t>
    </dgm:pt>
    <dgm:pt modelId="{83BA9C51-90A7-4729-A9D3-7FC84DAE9DC3}" type="pres">
      <dgm:prSet presAssocID="{F4C7205E-4D36-4DDF-A6E0-26EB916711C6}" presName="parTrans" presStyleLbl="sibTrans2D1" presStyleCnt="5"/>
      <dgm:spPr/>
      <dgm:t>
        <a:bodyPr/>
        <a:lstStyle/>
        <a:p>
          <a:endParaRPr lang="zh-CN" altLang="en-US"/>
        </a:p>
      </dgm:t>
    </dgm:pt>
    <dgm:pt modelId="{AA8E1487-F6BF-4392-AE55-84488C32DE4D}" type="pres">
      <dgm:prSet presAssocID="{F4C7205E-4D36-4DDF-A6E0-26EB916711C6}" presName="connectorText" presStyleLbl="parChTrans2D2" presStyleCnt="5"/>
      <dgm:spPr/>
      <dgm:t>
        <a:bodyPr/>
        <a:lstStyle/>
        <a:p>
          <a:endParaRPr lang="zh-CN" altLang="en-US"/>
        </a:p>
      </dgm:t>
    </dgm:pt>
    <dgm:pt modelId="{745E7BAC-039D-40B5-8B3C-6B579F463DBF}" type="pres">
      <dgm:prSet presAssocID="{09532A80-916B-4D2E-AA65-0CAA99AE460B}" presName="node" presStyleLbl="node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81D4768-81FF-41CF-BC94-99BEF4CCCD3E}" type="pres">
      <dgm:prSet presAssocID="{1F893CFF-2523-4E28-BF19-E41FB8028E3A}" presName="parTrans" presStyleLbl="sibTrans2D1" presStyleIdx="1" presStyleCnt="5"/>
      <dgm:spPr/>
      <dgm:t>
        <a:bodyPr/>
        <a:lstStyle/>
        <a:p>
          <a:endParaRPr lang="zh-CN" altLang="en-US"/>
        </a:p>
      </dgm:t>
    </dgm:pt>
    <dgm:pt modelId="{0C8D0201-55DF-4D8F-9163-8A79445924FD}" type="pres">
      <dgm:prSet presAssocID="{1F893CFF-2523-4E28-BF19-E41FB8028E3A}" presName="connectorText" presStyleLbl="parChTrans2D2" presStyleIdx="1" presStyleCnt="5"/>
      <dgm:spPr/>
      <dgm:t>
        <a:bodyPr/>
        <a:lstStyle/>
        <a:p>
          <a:endParaRPr lang="zh-CN" altLang="en-US"/>
        </a:p>
      </dgm:t>
    </dgm:pt>
    <dgm:pt modelId="{2C916999-573E-4087-908E-3A28C70B10D1}" type="pres">
      <dgm:prSet presAssocID="{AFA1F4EB-D8AF-4060-94ED-0AD16C63FFA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B8C708B8-D6E4-431D-9EB7-5C5B2669347B}" type="pres">
      <dgm:prSet presAssocID="{266E81DC-8A35-4AB5-BC58-2A0282037086}" presName="parTrans" presStyleLbl="sibTrans2D1" presStyleIdx="2" presStyleCnt="5"/>
      <dgm:spPr/>
      <dgm:t>
        <a:bodyPr/>
        <a:lstStyle/>
        <a:p>
          <a:endParaRPr lang="zh-CN" altLang="en-US"/>
        </a:p>
      </dgm:t>
    </dgm:pt>
    <dgm:pt modelId="{12EFC9B2-1A0C-4125-9920-561654C735AD}" type="pres">
      <dgm:prSet presAssocID="{266E81DC-8A35-4AB5-BC58-2A0282037086}" presName="connectorText" presStyleLbl="parChTrans2D2" presStyleIdx="2" presStyleCnt="5"/>
      <dgm:spPr/>
      <dgm:t>
        <a:bodyPr/>
        <a:lstStyle/>
        <a:p>
          <a:endParaRPr lang="zh-CN" altLang="en-US"/>
        </a:p>
      </dgm:t>
    </dgm:pt>
    <dgm:pt modelId="{5AB4FC8D-2FED-40C2-AC87-D1D6C6B3FDAC}" type="pres">
      <dgm:prSet presAssocID="{34DFCD70-3B25-49F6-9A55-AF40CEA2EEAA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6B4D4196-97CB-47C0-939E-CF05187A73F4}" type="pres">
      <dgm:prSet presAssocID="{4521C2C6-3137-4D60-9731-94781D583135}" presName="parTrans" presStyleLbl="sibTrans2D1" presStyleIdx="3" presStyleCnt="5"/>
      <dgm:spPr/>
      <dgm:t>
        <a:bodyPr/>
        <a:lstStyle/>
        <a:p>
          <a:endParaRPr lang="zh-CN" altLang="en-US"/>
        </a:p>
      </dgm:t>
    </dgm:pt>
    <dgm:pt modelId="{4353EF9C-3B4B-43A6-A06F-EBB68FC63B02}" type="pres">
      <dgm:prSet presAssocID="{4521C2C6-3137-4D60-9731-94781D583135}" presName="connectorText" presStyleLbl="parChTrans2D2" presStyleIdx="3" presStyleCnt="5"/>
      <dgm:spPr/>
      <dgm:t>
        <a:bodyPr/>
        <a:lstStyle/>
        <a:p>
          <a:endParaRPr lang="zh-CN" altLang="en-US"/>
        </a:p>
      </dgm:t>
    </dgm:pt>
    <dgm:pt modelId="{6BD5C3ED-429C-421E-A929-2F7BC1D057FC}" type="pres">
      <dgm:prSet presAssocID="{F39CC7D6-0C58-4A5D-A9D8-2CE510F7C14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1977818-E830-4323-9477-C66ECB9D6149}" type="pres">
      <dgm:prSet presAssocID="{732FC48B-E0E4-4EAF-A004-EF297EEA1DD5}" presName="parTrans" presStyleLbl="sibTrans2D1" presStyleIdx="4" presStyleCnt="5"/>
      <dgm:spPr/>
      <dgm:t>
        <a:bodyPr/>
        <a:lstStyle/>
        <a:p>
          <a:endParaRPr lang="zh-CN" altLang="en-US"/>
        </a:p>
      </dgm:t>
    </dgm:pt>
    <dgm:pt modelId="{1792414A-4FE4-41B1-82FC-E828BFE9E8B8}" type="pres">
      <dgm:prSet presAssocID="{732FC48B-E0E4-4EAF-A004-EF297EEA1DD5}" presName="connectorText" presStyleLbl="parChTrans2D2" presStyleIdx="4" presStyleCnt="5"/>
      <dgm:spPr/>
      <dgm:t>
        <a:bodyPr/>
        <a:lstStyle/>
        <a:p>
          <a:endParaRPr lang="zh-CN" altLang="en-US"/>
        </a:p>
      </dgm:t>
    </dgm:pt>
    <dgm:pt modelId="{AE4564F8-82C7-40AC-A438-C600E8C6EF99}" type="pres">
      <dgm:prSet presAssocID="{5EC9B666-7C5F-4868-A3F0-4FB4E0359E9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7E42162F-5E2E-4B0C-9C47-A0EEEBFEDD04}" srcId="{6A911246-22DB-4A42-AA9F-DD465C7FBDA0}" destId="{BD5C2BA4-20D2-492A-B828-C14F3FA0A858}" srcOrd="0" destOrd="0" parTransId="{48D9FC32-8928-49C8-A557-8FF994908BDC}" sibTransId="{85123EA0-985C-4559-8BC7-5C794A83022E}"/>
    <dgm:cxn modelId="{E0D36B4A-2AC3-4008-8ACD-9DE1DBA29A5E}" srcId="{BD5C2BA4-20D2-492A-B828-C14F3FA0A858}" destId="{09532A80-916B-4D2E-AA65-0CAA99AE460B}" srcOrd="0" destOrd="0" parTransId="{F4C7205E-4D36-4DDF-A6E0-26EB916711C6}" sibTransId="{9548588F-C087-47D6-95C1-8FE3E2E23950}"/>
    <dgm:cxn modelId="{B173A141-5F06-412C-9F45-FC284E3B2DAE}" srcId="{BD5C2BA4-20D2-492A-B828-C14F3FA0A858}" destId="{AFA1F4EB-D8AF-4060-94ED-0AD16C63FFAD}" srcOrd="1" destOrd="0" parTransId="{1F893CFF-2523-4E28-BF19-E41FB8028E3A}" sibTransId="{5D741E3F-32CB-46D4-8BFD-B239A064CBAF}"/>
    <dgm:cxn modelId="{A8A4D5CA-1893-448A-B612-BD42C1623E8E}" srcId="{BD5C2BA4-20D2-492A-B828-C14F3FA0A858}" destId="{34DFCD70-3B25-49F6-9A55-AF40CEA2EEAA}" srcOrd="2" destOrd="0" parTransId="{266E81DC-8A35-4AB5-BC58-2A0282037086}" sibTransId="{CE4E3D2B-2971-4303-B928-C5095A2846FD}"/>
    <dgm:cxn modelId="{08EF5627-E73E-464F-B996-6F4A571CBC24}" srcId="{BD5C2BA4-20D2-492A-B828-C14F3FA0A858}" destId="{F39CC7D6-0C58-4A5D-A9D8-2CE510F7C14E}" srcOrd="3" destOrd="0" parTransId="{4521C2C6-3137-4D60-9731-94781D583135}" sibTransId="{DE6CF0A1-4200-4F92-96B8-0B431E7F7452}"/>
    <dgm:cxn modelId="{0D3741BE-2EFA-410C-8F7B-81D33A7BFBE9}" srcId="{BD5C2BA4-20D2-492A-B828-C14F3FA0A858}" destId="{5EC9B666-7C5F-4868-A3F0-4FB4E0359E95}" srcOrd="4" destOrd="0" parTransId="{732FC48B-E0E4-4EAF-A004-EF297EEA1DD5}" sibTransId="{770DFAE3-94B5-4EDF-A4C3-E86FBD77D3D2}"/>
    <dgm:cxn modelId="{F355AEFE-248C-46F8-8A62-7779B3E8F349}" type="presOf" srcId="{6A911246-22DB-4A42-AA9F-DD465C7FBDA0}" destId="{422BCEC2-897C-4B42-A693-EE88D1B470E8}" srcOrd="0" destOrd="0" presId="urn:microsoft.com/office/officeart/2005/8/layout/radial5"/>
    <dgm:cxn modelId="{8B3C77C9-E7F3-4DA8-8039-D2E5D1958E56}" type="presParOf" srcId="{422BCEC2-897C-4B42-A693-EE88D1B470E8}" destId="{A19F46EC-BD9B-4482-A57B-0A7480C398AA}" srcOrd="0" destOrd="0" presId="urn:microsoft.com/office/officeart/2005/8/layout/radial5"/>
    <dgm:cxn modelId="{AC1DB9FF-403A-4C74-B154-881DA11561FD}" type="presOf" srcId="{BD5C2BA4-20D2-492A-B828-C14F3FA0A858}" destId="{A19F46EC-BD9B-4482-A57B-0A7480C398AA}" srcOrd="0" destOrd="0" presId="urn:microsoft.com/office/officeart/2005/8/layout/radial5"/>
    <dgm:cxn modelId="{1C24EA18-3FDE-4BE4-82E5-B40762A47D6E}" type="presParOf" srcId="{422BCEC2-897C-4B42-A693-EE88D1B470E8}" destId="{83BA9C51-90A7-4729-A9D3-7FC84DAE9DC3}" srcOrd="1" destOrd="0" presId="urn:microsoft.com/office/officeart/2005/8/layout/radial5"/>
    <dgm:cxn modelId="{7FCAC3B9-2396-48F9-8EC5-B9548485CC0F}" type="presOf" srcId="{F4C7205E-4D36-4DDF-A6E0-26EB916711C6}" destId="{83BA9C51-90A7-4729-A9D3-7FC84DAE9DC3}" srcOrd="0" destOrd="0" presId="urn:microsoft.com/office/officeart/2005/8/layout/radial5"/>
    <dgm:cxn modelId="{046CEBCB-942D-4F39-BAE6-6567EBBB31EC}" type="presParOf" srcId="{83BA9C51-90A7-4729-A9D3-7FC84DAE9DC3}" destId="{AA8E1487-F6BF-4392-AE55-84488C32DE4D}" srcOrd="0" destOrd="0" presId="urn:microsoft.com/office/officeart/2005/8/layout/radial5"/>
    <dgm:cxn modelId="{060001AF-0BE6-4A0D-AE4F-B6091DA676B5}" type="presOf" srcId="{F4C7205E-4D36-4DDF-A6E0-26EB916711C6}" destId="{AA8E1487-F6BF-4392-AE55-84488C32DE4D}" srcOrd="1" destOrd="0" presId="urn:microsoft.com/office/officeart/2005/8/layout/radial5"/>
    <dgm:cxn modelId="{B31DE92B-5336-4C8F-9813-3F8A3E1388F6}" type="presParOf" srcId="{422BCEC2-897C-4B42-A693-EE88D1B470E8}" destId="{745E7BAC-039D-40B5-8B3C-6B579F463DBF}" srcOrd="2" destOrd="0" presId="urn:microsoft.com/office/officeart/2005/8/layout/radial5"/>
    <dgm:cxn modelId="{FA2FF12D-4F2B-4C85-BC37-7727CCD013C2}" type="presOf" srcId="{09532A80-916B-4D2E-AA65-0CAA99AE460B}" destId="{745E7BAC-039D-40B5-8B3C-6B579F463DBF}" srcOrd="0" destOrd="0" presId="urn:microsoft.com/office/officeart/2005/8/layout/radial5"/>
    <dgm:cxn modelId="{C481F318-91B7-479D-9B37-0E38CF9028DF}" type="presParOf" srcId="{422BCEC2-897C-4B42-A693-EE88D1B470E8}" destId="{A81D4768-81FF-41CF-BC94-99BEF4CCCD3E}" srcOrd="3" destOrd="0" presId="urn:microsoft.com/office/officeart/2005/8/layout/radial5"/>
    <dgm:cxn modelId="{40F7AC18-9990-4147-8464-E8C97457A8E2}" type="presOf" srcId="{1F893CFF-2523-4E28-BF19-E41FB8028E3A}" destId="{A81D4768-81FF-41CF-BC94-99BEF4CCCD3E}" srcOrd="0" destOrd="0" presId="urn:microsoft.com/office/officeart/2005/8/layout/radial5"/>
    <dgm:cxn modelId="{03B92D06-B0F7-424F-A61B-445A212007B4}" type="presParOf" srcId="{A81D4768-81FF-41CF-BC94-99BEF4CCCD3E}" destId="{0C8D0201-55DF-4D8F-9163-8A79445924FD}" srcOrd="0" destOrd="0" presId="urn:microsoft.com/office/officeart/2005/8/layout/radial5"/>
    <dgm:cxn modelId="{AE200995-9B12-4370-AF7F-7D7896D7A4C1}" type="presOf" srcId="{1F893CFF-2523-4E28-BF19-E41FB8028E3A}" destId="{0C8D0201-55DF-4D8F-9163-8A79445924FD}" srcOrd="1" destOrd="0" presId="urn:microsoft.com/office/officeart/2005/8/layout/radial5"/>
    <dgm:cxn modelId="{12427A1D-A9AC-4CE0-AE32-CCD3582CAA94}" type="presParOf" srcId="{422BCEC2-897C-4B42-A693-EE88D1B470E8}" destId="{2C916999-573E-4087-908E-3A28C70B10D1}" srcOrd="4" destOrd="0" presId="urn:microsoft.com/office/officeart/2005/8/layout/radial5"/>
    <dgm:cxn modelId="{C2068CCF-CE34-4914-9544-2FE66D5CAE62}" type="presOf" srcId="{AFA1F4EB-D8AF-4060-94ED-0AD16C63FFAD}" destId="{2C916999-573E-4087-908E-3A28C70B10D1}" srcOrd="0" destOrd="0" presId="urn:microsoft.com/office/officeart/2005/8/layout/radial5"/>
    <dgm:cxn modelId="{0785DEFB-DAF9-4678-839C-1D8E9C163D97}" type="presParOf" srcId="{422BCEC2-897C-4B42-A693-EE88D1B470E8}" destId="{B8C708B8-D6E4-431D-9EB7-5C5B2669347B}" srcOrd="5" destOrd="0" presId="urn:microsoft.com/office/officeart/2005/8/layout/radial5"/>
    <dgm:cxn modelId="{024F7BBC-9550-48EF-8C97-7942B2BE67A2}" type="presOf" srcId="{266E81DC-8A35-4AB5-BC58-2A0282037086}" destId="{B8C708B8-D6E4-431D-9EB7-5C5B2669347B}" srcOrd="0" destOrd="0" presId="urn:microsoft.com/office/officeart/2005/8/layout/radial5"/>
    <dgm:cxn modelId="{19914C9A-D2E6-4058-909B-D344A9C24D48}" type="presParOf" srcId="{B8C708B8-D6E4-431D-9EB7-5C5B2669347B}" destId="{12EFC9B2-1A0C-4125-9920-561654C735AD}" srcOrd="0" destOrd="0" presId="urn:microsoft.com/office/officeart/2005/8/layout/radial5"/>
    <dgm:cxn modelId="{86CEF661-8861-4EA6-BE27-BC8BE21ADDDA}" type="presOf" srcId="{266E81DC-8A35-4AB5-BC58-2A0282037086}" destId="{12EFC9B2-1A0C-4125-9920-561654C735AD}" srcOrd="1" destOrd="0" presId="urn:microsoft.com/office/officeart/2005/8/layout/radial5"/>
    <dgm:cxn modelId="{5E0A0900-8A38-4518-96A2-A87A3605B525}" type="presParOf" srcId="{422BCEC2-897C-4B42-A693-EE88D1B470E8}" destId="{5AB4FC8D-2FED-40C2-AC87-D1D6C6B3FDAC}" srcOrd="6" destOrd="0" presId="urn:microsoft.com/office/officeart/2005/8/layout/radial5"/>
    <dgm:cxn modelId="{719E2EEB-4CE4-4F4F-BB6A-39FE84EDBB05}" type="presOf" srcId="{34DFCD70-3B25-49F6-9A55-AF40CEA2EEAA}" destId="{5AB4FC8D-2FED-40C2-AC87-D1D6C6B3FDAC}" srcOrd="0" destOrd="0" presId="urn:microsoft.com/office/officeart/2005/8/layout/radial5"/>
    <dgm:cxn modelId="{CCE7FA4B-DF5A-44CD-B7D1-DD01E88C4933}" type="presParOf" srcId="{422BCEC2-897C-4B42-A693-EE88D1B470E8}" destId="{6B4D4196-97CB-47C0-939E-CF05187A73F4}" srcOrd="7" destOrd="0" presId="urn:microsoft.com/office/officeart/2005/8/layout/radial5"/>
    <dgm:cxn modelId="{B9E2A4A7-27A8-4F14-8D84-AE8D47A4D3E1}" type="presOf" srcId="{4521C2C6-3137-4D60-9731-94781D583135}" destId="{6B4D4196-97CB-47C0-939E-CF05187A73F4}" srcOrd="0" destOrd="0" presId="urn:microsoft.com/office/officeart/2005/8/layout/radial5"/>
    <dgm:cxn modelId="{479B5307-872A-4D6C-A95F-3AFA0A7BAEDB}" type="presParOf" srcId="{6B4D4196-97CB-47C0-939E-CF05187A73F4}" destId="{4353EF9C-3B4B-43A6-A06F-EBB68FC63B02}" srcOrd="0" destOrd="0" presId="urn:microsoft.com/office/officeart/2005/8/layout/radial5"/>
    <dgm:cxn modelId="{ABE2957E-1CB6-4810-BC98-C9AB3EB5383C}" type="presOf" srcId="{4521C2C6-3137-4D60-9731-94781D583135}" destId="{4353EF9C-3B4B-43A6-A06F-EBB68FC63B02}" srcOrd="1" destOrd="0" presId="urn:microsoft.com/office/officeart/2005/8/layout/radial5"/>
    <dgm:cxn modelId="{E85053B8-9026-4FEA-8827-050D4DAD5972}" type="presParOf" srcId="{422BCEC2-897C-4B42-A693-EE88D1B470E8}" destId="{6BD5C3ED-429C-421E-A929-2F7BC1D057FC}" srcOrd="8" destOrd="0" presId="urn:microsoft.com/office/officeart/2005/8/layout/radial5"/>
    <dgm:cxn modelId="{45580BC8-CF3A-4C44-87F3-B0137945364E}" type="presOf" srcId="{F39CC7D6-0C58-4A5D-A9D8-2CE510F7C14E}" destId="{6BD5C3ED-429C-421E-A929-2F7BC1D057FC}" srcOrd="0" destOrd="0" presId="urn:microsoft.com/office/officeart/2005/8/layout/radial5"/>
    <dgm:cxn modelId="{F4F2B3DE-0B07-4CFA-A6CC-6E61EDFA659F}" type="presParOf" srcId="{422BCEC2-897C-4B42-A693-EE88D1B470E8}" destId="{A1977818-E830-4323-9477-C66ECB9D6149}" srcOrd="9" destOrd="0" presId="urn:microsoft.com/office/officeart/2005/8/layout/radial5"/>
    <dgm:cxn modelId="{C54722B2-6031-473E-B426-6BC5649526D4}" type="presOf" srcId="{732FC48B-E0E4-4EAF-A004-EF297EEA1DD5}" destId="{A1977818-E830-4323-9477-C66ECB9D6149}" srcOrd="0" destOrd="0" presId="urn:microsoft.com/office/officeart/2005/8/layout/radial5"/>
    <dgm:cxn modelId="{6F5607B1-39A4-4394-BFB8-AA1CFA9861EF}" type="presParOf" srcId="{A1977818-E830-4323-9477-C66ECB9D6149}" destId="{1792414A-4FE4-41B1-82FC-E828BFE9E8B8}" srcOrd="0" destOrd="0" presId="urn:microsoft.com/office/officeart/2005/8/layout/radial5"/>
    <dgm:cxn modelId="{383E211A-D05D-449C-BC00-562203E519C8}" type="presOf" srcId="{732FC48B-E0E4-4EAF-A004-EF297EEA1DD5}" destId="{1792414A-4FE4-41B1-82FC-E828BFE9E8B8}" srcOrd="1" destOrd="0" presId="urn:microsoft.com/office/officeart/2005/8/layout/radial5"/>
    <dgm:cxn modelId="{C8D07D92-F969-4CA4-8FCD-F990240E06D3}" type="presParOf" srcId="{422BCEC2-897C-4B42-A693-EE88D1B470E8}" destId="{AE4564F8-82C7-40AC-A438-C600E8C6EF99}" srcOrd="10" destOrd="0" presId="urn:microsoft.com/office/officeart/2005/8/layout/radial5"/>
    <dgm:cxn modelId="{481E3C95-682E-4F9D-9415-AD60BFB5875F}" type="presOf" srcId="{5EC9B666-7C5F-4868-A3F0-4FB4E0359E95}" destId="{AE4564F8-82C7-40AC-A438-C600E8C6EF99}" srcOrd="0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4104" name=""/>
      <dsp:cNvGrpSpPr/>
    </dsp:nvGrpSpPr>
    <dsp:grpSpPr/>
    <dsp:sp modelId="{A19F46EC-BD9B-4482-A57B-0A7480C398AA}">
      <dsp:nvSpPr>
        <dsp:cNvPr id="4105" name=""/>
        <dsp:cNvSpPr/>
      </dsp:nvSpPr>
      <dsp:spPr>
        <a:xfrm>
          <a:off x="3033529" y="2010753"/>
          <a:ext cx="1433898" cy="1433898"/>
        </a:xfrm>
        <a:prstGeom prst="ellipse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管理</a:t>
          </a:r>
          <a:endParaRPr lang="en-US" altLang="zh-CN" sz="2800" b="1" kern="120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方法</a:t>
          </a:r>
          <a:endParaRPr lang="zh-CN" altLang="en-US" sz="2800" b="1" kern="1200"/>
        </a:p>
      </dsp:txBody>
      <dsp:txXfrm>
        <a:off x="3243519" y="2220743"/>
        <a:ext cx="1013919" cy="1013919"/>
      </dsp:txXfrm>
    </dsp:sp>
    <dsp:sp modelId="{83BA9C51-90A7-4729-A9D3-7FC84DAE9DC3}">
      <dsp:nvSpPr>
        <dsp:cNvPr id="4106" name=""/>
        <dsp:cNvSpPr/>
      </dsp:nvSpPr>
      <dsp:spPr>
        <a:xfrm rot="16200000">
          <a:off x="3598600" y="1489024"/>
          <a:ext cx="303756" cy="487525"/>
        </a:xfrm>
        <a:prstGeom prst="righ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6"/>
        </a:lnRef>
        <a:fillRef idx="3">
          <a:schemeClr val="accent6"/>
        </a:fillRef>
        <a:effectRef idx="2">
          <a:schemeClr val="accent6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b="1" kern="1200"/>
        </a:p>
      </dsp:txBody>
      <dsp:txXfrm rot="16200000">
        <a:off x="3598600" y="1489024"/>
        <a:ext cx="303756" cy="487525"/>
      </dsp:txXfrm>
    </dsp:sp>
    <dsp:sp modelId="{745E7BAC-039D-40B5-8B3C-6B579F463DBF}">
      <dsp:nvSpPr>
        <dsp:cNvPr id="4107" name=""/>
        <dsp:cNvSpPr/>
      </dsp:nvSpPr>
      <dsp:spPr>
        <a:xfrm>
          <a:off x="3033529" y="3728"/>
          <a:ext cx="1433898" cy="1433898"/>
        </a:xfrm>
        <a:prstGeom prst="ellipse">
          <a:avLst/>
        </a:prstGeom>
        <a:gradFill rotWithShape="1">
          <a:gsLst>
            <a:gs pos="0">
              <a:schemeClr val="accent6">
                <a:shade val="51000"/>
                <a:satMod val="130000"/>
              </a:schemeClr>
            </a:gs>
            <a:gs pos="80000">
              <a:schemeClr val="accent6">
                <a:shade val="93000"/>
                <a:satMod val="130000"/>
              </a:schemeClr>
            </a:gs>
            <a:gs pos="100000">
              <a:schemeClr val="accent6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6"/>
        </a:lnRef>
        <a:fillRef idx="3">
          <a:schemeClr val="accent6"/>
        </a:fillRef>
        <a:effectRef idx="2">
          <a:schemeClr val="accent6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技术</a:t>
          </a:r>
          <a:endParaRPr lang="en-US" altLang="zh-CN" sz="2800" b="1" kern="120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方法</a:t>
          </a:r>
          <a:endParaRPr lang="zh-CN" altLang="en-US" sz="2800" b="1" kern="1200"/>
        </a:p>
      </dsp:txBody>
      <dsp:txXfrm>
        <a:off x="3243519" y="213718"/>
        <a:ext cx="1013919" cy="1013919"/>
      </dsp:txXfrm>
    </dsp:sp>
    <dsp:sp modelId="{A81D4768-81FF-41CF-BC94-99BEF4CCCD3E}">
      <dsp:nvSpPr>
        <dsp:cNvPr id="4108" name=""/>
        <dsp:cNvSpPr/>
      </dsp:nvSpPr>
      <dsp:spPr>
        <a:xfrm rot="20520000">
          <a:off x="4544821" y="2176494"/>
          <a:ext cx="303756" cy="487525"/>
        </a:xfrm>
        <a:prstGeom prst="rightArrow">
          <a:avLst>
            <a:gd name="adj1" fmla="val 60000"/>
            <a:gd name="adj2" fmla="val 50000"/>
          </a:avLst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b="1" kern="1200"/>
        </a:p>
      </dsp:txBody>
      <dsp:txXfrm rot="20520000">
        <a:off x="4544821" y="2176494"/>
        <a:ext cx="303756" cy="487525"/>
      </dsp:txXfrm>
    </dsp:sp>
    <dsp:sp modelId="{2C916999-573E-4087-908E-3A28C70B10D1}">
      <dsp:nvSpPr>
        <dsp:cNvPr id="4109" name=""/>
        <dsp:cNvSpPr/>
      </dsp:nvSpPr>
      <dsp:spPr>
        <a:xfrm>
          <a:off x="4942323" y="1390548"/>
          <a:ext cx="1433898" cy="1433898"/>
        </a:xfrm>
        <a:prstGeom prst="ellipse">
          <a:avLst/>
        </a:prstGeom>
        <a:solidFill>
          <a:srgbClr val="00B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教育</a:t>
          </a:r>
          <a:endParaRPr lang="en-US" altLang="zh-CN" sz="2800" b="1" kern="120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方法</a:t>
          </a:r>
          <a:endParaRPr lang="zh-CN" altLang="en-US" sz="2800" b="1" kern="1200"/>
        </a:p>
      </dsp:txBody>
      <dsp:txXfrm>
        <a:off x="5152312" y="1600537"/>
        <a:ext cx="1013919" cy="1013919"/>
      </dsp:txXfrm>
    </dsp:sp>
    <dsp:sp modelId="{B8C708B8-D6E4-431D-9EB7-5C5B2669347B}">
      <dsp:nvSpPr>
        <dsp:cNvPr id="4110" name=""/>
        <dsp:cNvSpPr/>
      </dsp:nvSpPr>
      <dsp:spPr>
        <a:xfrm rot="3240000">
          <a:off x="4183397" y="3288843"/>
          <a:ext cx="303756" cy="487525"/>
        </a:xfrm>
        <a:prstGeom prst="righ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b="1" kern="1200"/>
        </a:p>
      </dsp:txBody>
      <dsp:txXfrm rot="3240000">
        <a:off x="4183397" y="3288843"/>
        <a:ext cx="303756" cy="487525"/>
      </dsp:txXfrm>
    </dsp:sp>
    <dsp:sp modelId="{5AB4FC8D-2FED-40C2-AC87-D1D6C6B3FDAC}">
      <dsp:nvSpPr>
        <dsp:cNvPr id="4111" name=""/>
        <dsp:cNvSpPr/>
      </dsp:nvSpPr>
      <dsp:spPr>
        <a:xfrm>
          <a:off x="4213228" y="3634470"/>
          <a:ext cx="1433898" cy="1433898"/>
        </a:xfrm>
        <a:prstGeom prst="ellipse">
          <a:avLst/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5"/>
        </a:lnRef>
        <a:fillRef idx="3">
          <a:schemeClr val="accent5"/>
        </a:fillRef>
        <a:effectRef idx="3">
          <a:schemeClr val="accent5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经济</a:t>
          </a:r>
          <a:endParaRPr lang="en-US" altLang="zh-CN" sz="2800" b="1" kern="120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方法</a:t>
          </a:r>
          <a:endParaRPr lang="zh-CN" altLang="en-US" sz="2800" b="1" kern="1200"/>
        </a:p>
      </dsp:txBody>
      <dsp:txXfrm>
        <a:off x="4423217" y="3844459"/>
        <a:ext cx="1013919" cy="1013919"/>
      </dsp:txXfrm>
    </dsp:sp>
    <dsp:sp modelId="{6B4D4196-97CB-47C0-939E-CF05187A73F4}">
      <dsp:nvSpPr>
        <dsp:cNvPr id="4112" name=""/>
        <dsp:cNvSpPr/>
      </dsp:nvSpPr>
      <dsp:spPr>
        <a:xfrm rot="7560000">
          <a:off x="3013804" y="3288843"/>
          <a:ext cx="303756" cy="487525"/>
        </a:xfrm>
        <a:prstGeom prst="righ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4">
                <a:shade val="51000"/>
                <a:satMod val="130000"/>
              </a:schemeClr>
            </a:gs>
            <a:gs pos="80000">
              <a:schemeClr val="accent4">
                <a:shade val="93000"/>
                <a:satMod val="130000"/>
              </a:schemeClr>
            </a:gs>
            <a:gs pos="100000">
              <a:schemeClr val="accent4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4"/>
        </a:lnRef>
        <a:fillRef idx="3">
          <a:schemeClr val="accent4"/>
        </a:fillRef>
        <a:effectRef idx="2">
          <a:schemeClr val="accent4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b="1" kern="1200"/>
        </a:p>
      </dsp:txBody>
      <dsp:txXfrm rot="7560000">
        <a:off x="3013804" y="3288843"/>
        <a:ext cx="303756" cy="487525"/>
      </dsp:txXfrm>
    </dsp:sp>
    <dsp:sp modelId="{6BD5C3ED-429C-421E-A929-2F7BC1D057FC}">
      <dsp:nvSpPr>
        <dsp:cNvPr id="4113" name=""/>
        <dsp:cNvSpPr/>
      </dsp:nvSpPr>
      <dsp:spPr>
        <a:xfrm>
          <a:off x="1853830" y="3634470"/>
          <a:ext cx="1433898" cy="1433898"/>
        </a:xfrm>
        <a:prstGeom prst="ellipse">
          <a:avLst/>
        </a:prstGeom>
        <a:gradFill rotWithShape="1">
          <a:gsLst>
            <a:gs pos="0">
              <a:schemeClr val="accent4">
                <a:shade val="51000"/>
                <a:satMod val="130000"/>
              </a:schemeClr>
            </a:gs>
            <a:gs pos="80000">
              <a:schemeClr val="accent4">
                <a:shade val="93000"/>
                <a:satMod val="130000"/>
              </a:schemeClr>
            </a:gs>
            <a:gs pos="100000">
              <a:schemeClr val="accent4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4"/>
        </a:lnRef>
        <a:fillRef idx="3">
          <a:schemeClr val="accent4"/>
        </a:fillRef>
        <a:effectRef idx="2">
          <a:schemeClr val="accent4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行政</a:t>
          </a:r>
          <a:endParaRPr lang="en-US" altLang="zh-CN" sz="2800" b="1" kern="120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方法</a:t>
          </a:r>
          <a:endParaRPr lang="zh-CN" altLang="en-US" sz="2800" b="1" kern="1200"/>
        </a:p>
      </dsp:txBody>
      <dsp:txXfrm>
        <a:off x="2063819" y="3844459"/>
        <a:ext cx="1013919" cy="1013919"/>
      </dsp:txXfrm>
    </dsp:sp>
    <dsp:sp modelId="{A1977818-E830-4323-9477-C66ECB9D6149}">
      <dsp:nvSpPr>
        <dsp:cNvPr id="4114" name=""/>
        <dsp:cNvSpPr/>
      </dsp:nvSpPr>
      <dsp:spPr>
        <a:xfrm rot="11880000">
          <a:off x="2652379" y="2176494"/>
          <a:ext cx="303756" cy="487525"/>
        </a:xfrm>
        <a:prstGeom prst="rightArrow">
          <a:avLst>
            <a:gd name="adj1" fmla="val 60000"/>
            <a:gd name="adj2" fmla="val 50000"/>
          </a:avLst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2800" b="1" kern="1200"/>
        </a:p>
      </dsp:txBody>
      <dsp:txXfrm rot="11880000">
        <a:off x="2652379" y="2176494"/>
        <a:ext cx="303756" cy="487525"/>
      </dsp:txXfrm>
    </dsp:sp>
    <dsp:sp modelId="{AE4564F8-82C7-40AC-A438-C600E8C6EF99}">
      <dsp:nvSpPr>
        <dsp:cNvPr id="4115" name=""/>
        <dsp:cNvSpPr/>
      </dsp:nvSpPr>
      <dsp:spPr>
        <a:xfrm>
          <a:off x="1124735" y="1390548"/>
          <a:ext cx="1433898" cy="1433898"/>
        </a:xfrm>
        <a:prstGeom prst="ellipse">
          <a:avLst/>
        </a:prstGeom>
        <a:gradFill rotWithShape="1">
          <a:gsLst>
            <a:gs pos="0">
              <a:schemeClr val="accent1">
                <a:shade val="51000"/>
                <a:satMod val="130000"/>
              </a:schemeClr>
            </a:gs>
            <a:gs pos="80000">
              <a:schemeClr val="accent1">
                <a:shade val="93000"/>
                <a:satMod val="130000"/>
              </a:schemeClr>
            </a:gs>
            <a:gs pos="100000">
              <a:schemeClr val="accent1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法律</a:t>
          </a:r>
          <a:endParaRPr lang="en-US" altLang="zh-CN" sz="2800" b="1" kern="1200" smtClean="0"/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800" b="1" kern="1200" smtClean="0"/>
            <a:t>方法</a:t>
          </a:r>
          <a:endParaRPr lang="zh-CN" altLang="en-US" sz="2800" b="1" kern="1200"/>
        </a:p>
      </dsp:txBody>
      <dsp:txXfrm>
        <a:off x="1334725" y="1600537"/>
        <a:ext cx="1013919" cy="1013919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fact="1"/>
        </dgm:ruleLst>
      </dgm:if>
      <dgm:if name="Name6" axis="ch ch" ptType="node node" st="1 1" cnt="1 0" func="cnt" op="lte" val="8">
        <dgm:ruleLst>
          <dgm:rule type="w" for="ch" forName="node" fact="0.9"/>
        </dgm:ruleLst>
      </dgm:if>
      <dgm:if name="Name7" axis="ch ch" ptType="node node" st="1 1" cnt="1 0" func="cnt" op="lte" val="10">
        <dgm:ruleLst>
          <dgm:rule type="w" for="ch" forName="node" fact="0.8"/>
        </dgm:ruleLst>
      </dgm:if>
      <dgm:if name="Name8" axis="ch ch" ptType="node node" st="1 1" cnt="1 0" func="cnt" op="lte" val="12">
        <dgm:ruleLst>
          <dgm:rule type="w" for="ch" forName="node" fact="0.7"/>
        </dgm:ruleLst>
      </dgm:if>
      <dgm:if name="Name9" axis="ch ch" ptType="node node" st="1 1" cnt="1 0" func="cnt" op="lte" val="14">
        <dgm:ruleLst>
          <dgm:rule type="w" for="ch" forName="node" fact="0.6"/>
        </dgm:ruleLst>
      </dgm:if>
      <dgm:else name="Name10">
        <dgm:ruleLst>
          <dgm:rule type="w" for="ch" forName="node" fact="0.5"/>
        </dgm:ruleLst>
      </dgm:else>
    </dgm:choose>
    <dgm:forEach name="Name11" axis="ch" ptType="node" cnt="1">
      <dgm:layoutNode name="centerShape" styleLbl="node0">
        <dgm:alg type="tx"/>
        <dgm:shape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/>
              <dgm:rule type="primFontSz" val="5"/>
            </dgm:ruleLst>
          </dgm:layoutNode>
        </dgm:forEach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B2C27-8AE1-400E-9CF6-CECBD2015795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1A41-A9DF-4790-BFC6-9C96F436528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1A41-A9DF-4790-BFC6-9C96F436528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2BD72-0025-4FCA-B1BE-29B0166F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69C04-45FC-4D9A-9F78-FDDCE64F5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EA5AA-3E9D-4A75-91F6-737CDB383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74F9F-A65A-477F-B151-256E26214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33933-9E3A-41F2-BF1F-320F53FB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025C3-8F92-41DE-A5E7-A3E36691A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7CBE01-010E-4276-B570-D26F48402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C29B4-5823-4146-8E2F-4AD385820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841B3-DA51-4617-84D4-98B87D14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D8086-28DB-4FDD-B7AC-FDB733EC0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F93D8-0069-4494-8855-61D33563D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 b="1">
                <a:solidFill>
                  <a:srgbClr val="0070C0"/>
                </a:solidFill>
              </a:defRPr>
            </a:lvl1pPr>
            <a:lvl2pPr>
              <a:defRPr sz="28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defRPr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8" presetClass="entr" presetSubtype="6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8" presetClass="entr" presetSubtype="6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trips(downRigh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FA689D-DF1A-4516-AEBD-95E028E4FC1F}" type="datetimeFigureOut">
              <a:rPr lang="zh-CN" altLang="en-US" smtClean="0"/>
              <a:t>2018/10/14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95148D-CC2C-4317-A54C-156AC0F1706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306316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ctrTitle" idx="4294967295"/>
          </p:nvPr>
        </p:nvSpPr>
        <p:spPr>
          <a:xfrm>
            <a:off x="1219200" y="1866900"/>
            <a:ext cx="6858000" cy="9906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defRPr>
                <a:solidFill>
                  <a:srgbClr val="FFFFFF"/>
                </a:solidFill>
                <a:latin typeface="Calibri"/>
              </a:defRPr>
            </a:lvl1pPr>
            <a:lvl2pPr>
              <a:defRPr>
                <a:solidFill>
                  <a:srgbClr val="FFFFFF"/>
                </a:solidFill>
                <a:latin typeface="Calibri"/>
              </a:defRPr>
            </a:lvl2pPr>
            <a:lvl3pPr>
              <a:defRPr>
                <a:solidFill>
                  <a:srgbClr val="FFFFFF"/>
                </a:solidFill>
                <a:latin typeface="Calibri"/>
              </a:defRPr>
            </a:lvl3pPr>
            <a:lvl4pPr>
              <a:defRPr>
                <a:solidFill>
                  <a:srgbClr val="FFFFFF"/>
                </a:solidFill>
                <a:latin typeface="Calibri"/>
              </a:defRPr>
            </a:lvl4pPr>
            <a:lvl5pPr>
              <a:defRPr>
                <a:solidFill>
                  <a:srgbClr val="FFFFFF"/>
                </a:solidFill>
                <a:latin typeface="Calibri"/>
              </a:defRPr>
            </a:lvl5pPr>
            <a:lvl6pPr>
              <a:defRPr>
                <a:solidFill>
                  <a:srgbClr val="FFFFFF"/>
                </a:solidFill>
                <a:latin typeface="Calibri"/>
              </a:defRPr>
            </a:lvl6pPr>
            <a:lvl7pPr>
              <a:defRPr>
                <a:solidFill>
                  <a:srgbClr val="FFFFFF"/>
                </a:solidFill>
                <a:latin typeface="Calibri"/>
              </a:defRPr>
            </a:lvl7pPr>
            <a:lvl8pPr>
              <a:defRPr>
                <a:solidFill>
                  <a:srgbClr val="FFFFFF"/>
                </a:solidFill>
                <a:latin typeface="Calibri"/>
              </a:defRPr>
            </a:lvl8pPr>
            <a:lvl9pPr>
              <a:defRPr>
                <a:solidFill>
                  <a:srgbClr val="FFFFFF"/>
                </a:solidFill>
                <a:latin typeface="Calibri"/>
              </a:defRPr>
            </a:lvl9pPr>
          </a:lstStyle>
          <a:p>
            <a:r>
              <a:rPr lang="zh-CN" altLang="en-US" b="1" smtClean="0">
                <a:solidFill>
                  <a:schemeClr val="bg1"/>
                </a:solidFill>
                <a:latin typeface="隶书" pitchFamily="49" charset="-122"/>
                <a:ea typeface="隶书" pitchFamily="49" charset="-122"/>
              </a:rPr>
              <a:t>第</a:t>
            </a:r>
            <a:r>
              <a:rPr lang="zh-CN" altLang="en-US" b="1">
                <a:solidFill>
                  <a:schemeClr val="bg1"/>
                </a:solidFill>
                <a:latin typeface="隶书" pitchFamily="49" charset="-122"/>
                <a:ea typeface="隶书" pitchFamily="49" charset="-122"/>
              </a:rPr>
              <a:t>五</a:t>
            </a:r>
            <a:r>
              <a:rPr lang="zh-CN" altLang="en-US" b="1" smtClean="0">
                <a:solidFill>
                  <a:schemeClr val="bg1"/>
                </a:solidFill>
                <a:latin typeface="隶书" pitchFamily="49" charset="-122"/>
                <a:ea typeface="隶书" pitchFamily="49" charset="-122"/>
              </a:rPr>
              <a:t>章  管理的基本方法</a:t>
            </a:r>
            <a:endParaRPr lang="zh-CN" altLang="en-US" b="1">
              <a:solidFill>
                <a:schemeClr val="bg1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4294967295"/>
          </p:nvPr>
        </p:nvSpPr>
        <p:spPr>
          <a:xfrm>
            <a:off x="1785938" y="3462338"/>
            <a:ext cx="6291262" cy="24669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>
            <a:lvl1pPr>
              <a:defRPr>
                <a:solidFill>
                  <a:srgbClr val="000000"/>
                </a:solidFill>
                <a:latin typeface="Calibri"/>
              </a:defRPr>
            </a:lvl1pPr>
            <a:lvl2pPr>
              <a:defRPr>
                <a:solidFill>
                  <a:srgbClr val="000000"/>
                </a:solidFill>
                <a:latin typeface="Calibri"/>
              </a:defRPr>
            </a:lvl2pPr>
            <a:lvl3pPr>
              <a:defRPr>
                <a:solidFill>
                  <a:srgbClr val="000000"/>
                </a:solidFill>
                <a:latin typeface="Calibri"/>
              </a:defRPr>
            </a:lvl3pPr>
            <a:lvl4pPr>
              <a:defRPr>
                <a:solidFill>
                  <a:srgbClr val="000000"/>
                </a:solidFill>
                <a:latin typeface="Calibri"/>
              </a:defRPr>
            </a:lvl4pPr>
            <a:lvl5pPr>
              <a:defRPr>
                <a:solidFill>
                  <a:srgbClr val="000000"/>
                </a:solidFill>
                <a:latin typeface="Calibri"/>
              </a:defRPr>
            </a:lvl5pPr>
            <a:lvl6pPr>
              <a:defRPr>
                <a:solidFill>
                  <a:srgbClr val="000000"/>
                </a:solidFill>
                <a:latin typeface="Calibri"/>
              </a:defRPr>
            </a:lvl6pPr>
            <a:lvl7pPr>
              <a:defRPr>
                <a:solidFill>
                  <a:srgbClr val="000000"/>
                </a:solidFill>
                <a:latin typeface="Calibri"/>
              </a:defRPr>
            </a:lvl7pPr>
            <a:lvl8pPr>
              <a:defRPr>
                <a:solidFill>
                  <a:srgbClr val="000000"/>
                </a:solidFill>
                <a:latin typeface="Calibri"/>
              </a:defRPr>
            </a:lvl8pPr>
            <a:lvl9pPr>
              <a:defRPr>
                <a:solidFill>
                  <a:srgbClr val="000000"/>
                </a:solidFill>
                <a:latin typeface="Calibri"/>
              </a:defRPr>
            </a:lvl9pPr>
          </a:lstStyle>
          <a:p>
            <a:pPr marL="0" indent="0">
              <a:buFont typeface="Wingdings 3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Arial"/>
                <a:ea typeface="宋体" charset="-122"/>
              </a:rPr>
              <a:t>第一节   </a:t>
            </a:r>
            <a:r>
              <a:rPr lang="zh-CN" altLang="en-US" sz="2400" b="1" smtClean="0">
                <a:solidFill>
                  <a:srgbClr val="0070C0"/>
                </a:solidFill>
                <a:latin typeface="Arial"/>
                <a:ea typeface="宋体" charset="-122"/>
              </a:rPr>
              <a:t> 管理的方法论</a:t>
            </a:r>
            <a:endParaRPr lang="zh-CN" altLang="en-US" sz="2400" b="1">
              <a:solidFill>
                <a:srgbClr val="0070C0"/>
              </a:solidFill>
              <a:latin typeface="Arial"/>
              <a:ea typeface="宋体" charset="-122"/>
            </a:endParaRPr>
          </a:p>
          <a:p>
            <a:pPr marL="0" indent="0">
              <a:buFont typeface="Wingdings 3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Arial"/>
                <a:ea typeface="宋体" charset="-122"/>
              </a:rPr>
              <a:t>第二节   </a:t>
            </a:r>
            <a:r>
              <a:rPr lang="zh-CN" altLang="en-US" sz="2400" b="1" smtClean="0">
                <a:solidFill>
                  <a:srgbClr val="0070C0"/>
                </a:solidFill>
                <a:latin typeface="Arial"/>
                <a:ea typeface="宋体" charset="-122"/>
              </a:rPr>
              <a:t> 管理的法律方法</a:t>
            </a:r>
            <a:endParaRPr lang="zh-CN" altLang="en-US" sz="2400" b="1">
              <a:solidFill>
                <a:srgbClr val="0070C0"/>
              </a:solidFill>
              <a:latin typeface="宋体" charset="-122"/>
              <a:ea typeface="宋体" charset="-122"/>
            </a:endParaRPr>
          </a:p>
          <a:p>
            <a:pPr marL="0" indent="0">
              <a:buFont typeface="Wingdings 3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宋体" charset="-122"/>
                <a:ea typeface="宋体" charset="-122"/>
              </a:rPr>
              <a:t>第三节  </a:t>
            </a:r>
            <a:r>
              <a:rPr lang="zh-CN" altLang="en-US" sz="2400" b="1" smtClean="0">
                <a:solidFill>
                  <a:srgbClr val="0070C0"/>
                </a:solidFill>
                <a:latin typeface="宋体" charset="-122"/>
                <a:ea typeface="宋体" charset="-122"/>
              </a:rPr>
              <a:t>管理的行政方法</a:t>
            </a:r>
            <a:endParaRPr lang="zh-CN" altLang="en-US" sz="2400" b="1">
              <a:solidFill>
                <a:srgbClr val="0070C0"/>
              </a:solidFill>
              <a:latin typeface="宋体" charset="-122"/>
              <a:ea typeface="宋体" charset="-122"/>
            </a:endParaRPr>
          </a:p>
          <a:p>
            <a:pPr marL="0" indent="0">
              <a:buFont typeface="Wingdings 3" pitchFamily="18" charset="2"/>
              <a:buNone/>
            </a:pPr>
            <a:r>
              <a:rPr lang="zh-CN" altLang="en-US" sz="2400" b="1">
                <a:solidFill>
                  <a:srgbClr val="0070C0"/>
                </a:solidFill>
                <a:latin typeface="宋体" charset="-122"/>
                <a:ea typeface="宋体" charset="-122"/>
              </a:rPr>
              <a:t>第四节  </a:t>
            </a:r>
            <a:r>
              <a:rPr lang="zh-CN" altLang="en-US" sz="2400" b="1" smtClean="0">
                <a:solidFill>
                  <a:srgbClr val="0070C0"/>
                </a:solidFill>
                <a:latin typeface="宋体" charset="-122"/>
                <a:ea typeface="宋体" charset="-122"/>
              </a:rPr>
              <a:t>管理的经济方法</a:t>
            </a:r>
            <a:endParaRPr lang="en-US" altLang="zh-CN" sz="2400" b="1" smtClean="0">
              <a:solidFill>
                <a:srgbClr val="0070C0"/>
              </a:solidFill>
              <a:latin typeface="宋体" charset="-122"/>
              <a:ea typeface="宋体" charset="-122"/>
            </a:endParaRPr>
          </a:p>
          <a:p>
            <a:pPr marL="0" indent="0">
              <a:buFont typeface="Wingdings 3" pitchFamily="18" charset="2"/>
              <a:buNone/>
            </a:pPr>
            <a:r>
              <a:rPr lang="zh-CN" altLang="en-US" sz="2400" b="1" smtClean="0">
                <a:solidFill>
                  <a:srgbClr val="0070C0"/>
                </a:solidFill>
                <a:latin typeface="宋体" charset="-122"/>
                <a:ea typeface="宋体" charset="-122"/>
              </a:rPr>
              <a:t>第五节  管理的教育方法</a:t>
            </a:r>
            <a:endParaRPr lang="en-US" altLang="zh-CN" sz="2400" b="1" smtClean="0">
              <a:solidFill>
                <a:srgbClr val="0070C0"/>
              </a:solidFill>
              <a:latin typeface="宋体" charset="-122"/>
              <a:ea typeface="宋体" charset="-122"/>
            </a:endParaRPr>
          </a:p>
          <a:p>
            <a:pPr marL="0" indent="0">
              <a:buFont typeface="Wingdings 3" pitchFamily="18" charset="2"/>
              <a:buNone/>
            </a:pPr>
            <a:r>
              <a:rPr lang="zh-CN" altLang="en-US" sz="2400" b="1" smtClean="0">
                <a:solidFill>
                  <a:srgbClr val="0070C0"/>
                </a:solidFill>
                <a:latin typeface="宋体" charset="-122"/>
                <a:ea typeface="宋体" charset="-122"/>
              </a:rPr>
              <a:t>第六节  管理的技术方法</a:t>
            </a:r>
            <a:endParaRPr lang="zh-CN" altLang="en-US" sz="2400" b="1">
              <a:solidFill>
                <a:srgbClr val="0070C0"/>
              </a:solidFill>
              <a:latin typeface="Arial"/>
              <a:ea typeface="宋体" charset="-122"/>
            </a:endParaRPr>
          </a:p>
        </p:txBody>
      </p:sp>
    </p:spTree>
  </p:cSld>
  <p:clrMapOvr>
    <a:masterClrMapping/>
  </p:clrMapOvr>
  <p:transition>
    <p:wheel spokes="3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2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611560" y="928688"/>
            <a:ext cx="831815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sz="2800" smtClean="0"/>
              <a:t>管理方法的</a:t>
            </a:r>
            <a:r>
              <a:rPr lang="zh-CN" altLang="en-US" sz="2800" b="1" smtClean="0"/>
              <a:t>定义：</a:t>
            </a:r>
            <a:endParaRPr lang="en-US" altLang="zh-CN" sz="2800" b="1" smtClean="0"/>
          </a:p>
          <a:p>
            <a:pPr lvl="1">
              <a:buFont typeface="Wingdings" pitchFamily="2" charset="2"/>
              <a:buChar char="Ø"/>
            </a:pPr>
            <a:r>
              <a:rPr lang="zh-CN" altLang="en-US" sz="2400" b="1" smtClean="0"/>
              <a:t>管理</a:t>
            </a:r>
            <a:r>
              <a:rPr lang="zh-CN" altLang="en-US" sz="2400" b="1"/>
              <a:t>方法是在管理活动中为实现管理目标、保证管理活动顺利进行所采取的具体方案和</a:t>
            </a:r>
            <a:r>
              <a:rPr lang="zh-CN" altLang="en-US" sz="2400" b="1" smtClean="0"/>
              <a:t>措施</a:t>
            </a:r>
            <a:endParaRPr lang="zh-CN" altLang="en-US" sz="2400" b="1"/>
          </a:p>
          <a:p>
            <a:pPr>
              <a:buFont typeface="Wingdings" pitchFamily="2" charset="2"/>
              <a:buChar char="p"/>
            </a:pPr>
            <a:r>
              <a:rPr lang="zh-CN" altLang="en-US" sz="2800" b="1" smtClean="0"/>
              <a:t>管理方法的重要性</a:t>
            </a:r>
            <a:endParaRPr lang="en-US" altLang="zh-CN" sz="2800" b="1" smtClean="0"/>
          </a:p>
          <a:p>
            <a:pPr lvl="1">
              <a:buFont typeface="Wingdings" pitchFamily="2" charset="2"/>
              <a:buChar char="Ø"/>
            </a:pP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管理</a:t>
            </a:r>
            <a:r>
              <a:rPr lang="zh-CN" altLang="en-US" sz="24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原理必须通过管理方法才能在管理实践中发挥</a:t>
            </a: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作用</a:t>
            </a:r>
            <a:endParaRPr lang="en-US" altLang="zh-CN" sz="2400" b="1" smtClean="0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管理</a:t>
            </a:r>
            <a:r>
              <a:rPr lang="zh-CN" altLang="en-US" sz="24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方法是管理理论、原理的自然延伸和具体化、实际</a:t>
            </a: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化</a:t>
            </a:r>
            <a:endParaRPr lang="en-US" altLang="zh-CN" sz="2400" b="1" smtClean="0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是</a:t>
            </a:r>
            <a:r>
              <a:rPr lang="zh-CN" altLang="en-US" sz="24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管理原理指导管理活动的必要中介和</a:t>
            </a: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桥梁</a:t>
            </a:r>
            <a:endParaRPr lang="en-US" altLang="zh-CN" sz="2400" b="1" smtClean="0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是</a:t>
            </a:r>
            <a:r>
              <a:rPr lang="zh-CN" altLang="en-US" sz="24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实现管理目标的途径和</a:t>
            </a: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手段</a:t>
            </a:r>
            <a:endParaRPr lang="en-US" altLang="zh-CN" sz="2400" b="1" smtClean="0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它</a:t>
            </a:r>
            <a:r>
              <a:rPr lang="zh-CN" altLang="en-US" sz="2400" b="1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的作用是一切管理理论、原理本身所无法替代</a:t>
            </a:r>
            <a:r>
              <a:rPr lang="zh-CN" altLang="en-US" sz="2400" b="1" smtClean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</a:rPr>
              <a:t>的</a:t>
            </a:r>
            <a:endParaRPr lang="zh-CN" altLang="en-US" sz="2400" b="1">
              <a:solidFill>
                <a:srgbClr val="00206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管理方法的重要性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3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2143122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smtClean="0"/>
              <a:t>管理哲学的定义：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管理</a:t>
            </a:r>
            <a:r>
              <a:rPr lang="zh-CN" altLang="en-US"/>
              <a:t>哲学就是关于管理的世界观和方法论，管理主客体矛盾运动规律的</a:t>
            </a:r>
            <a:r>
              <a:rPr lang="zh-CN" altLang="en-US" smtClean="0"/>
              <a:t>科学</a:t>
            </a:r>
            <a:endParaRPr lang="en-US" altLang="zh-CN" smtClean="0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管理哲学的构成：</a:t>
            </a:r>
            <a:endParaRPr lang="en-US" altLang="zh-CN" b="1" smtClean="0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管理哲学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1928794" y="3071810"/>
            <a:ext cx="6715172" cy="3571900"/>
            <a:chOff x="1785918" y="2786058"/>
            <a:chExt cx="6858048" cy="3643338"/>
          </a:xfrm>
        </p:grpSpPr>
        <p:sp>
          <p:nvSpPr>
            <p:cNvPr id="6" name="矩形 5"/>
            <p:cNvSpPr/>
            <p:nvPr/>
          </p:nvSpPr>
          <p:spPr>
            <a:xfrm>
              <a:off x="4429124" y="4000504"/>
              <a:ext cx="1643074" cy="1071570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 smtClean="0"/>
                <a:t>管理</a:t>
              </a:r>
              <a:endParaRPr lang="en-US" altLang="zh-CN" sz="2800" b="1" smtClean="0"/>
            </a:p>
            <a:p>
              <a:pPr algn="ctr"/>
              <a:r>
                <a:rPr lang="zh-CN" altLang="en-US" sz="2800" b="1" smtClean="0"/>
                <a:t>哲学</a:t>
              </a:r>
              <a:endParaRPr lang="zh-CN" altLang="en-US" sz="2800" b="1"/>
            </a:p>
          </p:txBody>
        </p:sp>
        <p:sp>
          <p:nvSpPr>
            <p:cNvPr id="7" name="椭圆 6"/>
            <p:cNvSpPr/>
            <p:nvPr/>
          </p:nvSpPr>
          <p:spPr>
            <a:xfrm>
              <a:off x="1785918" y="3071810"/>
              <a:ext cx="2071702" cy="1285884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/>
                <a:t>管理辩</a:t>
              </a:r>
              <a:endParaRPr lang="en-US" altLang="zh-CN" sz="2400" b="1" smtClean="0"/>
            </a:p>
            <a:p>
              <a:pPr algn="ctr"/>
              <a:r>
                <a:rPr lang="zh-CN" altLang="en-US" sz="2400" b="1" smtClean="0"/>
                <a:t>证法</a:t>
              </a:r>
              <a:endParaRPr lang="zh-CN" altLang="en-US" sz="2400" b="1"/>
            </a:p>
          </p:txBody>
        </p:sp>
        <p:sp>
          <p:nvSpPr>
            <p:cNvPr id="8" name="椭圆 7"/>
            <p:cNvSpPr/>
            <p:nvPr/>
          </p:nvSpPr>
          <p:spPr>
            <a:xfrm>
              <a:off x="2143108" y="5143512"/>
              <a:ext cx="2071702" cy="1285884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/>
                <a:t>管理认</a:t>
              </a:r>
              <a:endParaRPr lang="en-US" altLang="zh-CN" sz="2400" b="1" smtClean="0"/>
            </a:p>
            <a:p>
              <a:pPr algn="ctr"/>
              <a:r>
                <a:rPr lang="zh-CN" altLang="en-US" sz="2400" b="1" smtClean="0"/>
                <a:t>识论</a:t>
              </a:r>
              <a:endParaRPr lang="zh-CN" altLang="en-US" sz="2400" b="1"/>
            </a:p>
          </p:txBody>
        </p:sp>
        <p:sp>
          <p:nvSpPr>
            <p:cNvPr id="9" name="椭圆 8"/>
            <p:cNvSpPr/>
            <p:nvPr/>
          </p:nvSpPr>
          <p:spPr>
            <a:xfrm>
              <a:off x="6143636" y="5143512"/>
              <a:ext cx="2071702" cy="1285884"/>
            </a:xfrm>
            <a:prstGeom prst="ellipse">
              <a:avLst/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/>
                <a:t>管理文化</a:t>
              </a:r>
              <a:endParaRPr lang="zh-CN" altLang="en-US" sz="2400" b="1"/>
            </a:p>
          </p:txBody>
        </p:sp>
        <p:sp>
          <p:nvSpPr>
            <p:cNvPr id="10" name="椭圆 9"/>
            <p:cNvSpPr/>
            <p:nvPr/>
          </p:nvSpPr>
          <p:spPr>
            <a:xfrm>
              <a:off x="6572264" y="2786058"/>
              <a:ext cx="2071702" cy="1285884"/>
            </a:xfrm>
            <a:prstGeom prst="ellipse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 smtClean="0"/>
                <a:t>管理的科学价值观</a:t>
              </a:r>
              <a:endParaRPr lang="zh-CN" altLang="en-US" sz="2400" b="1"/>
            </a:p>
          </p:txBody>
        </p:sp>
        <p:cxnSp>
          <p:nvCxnSpPr>
            <p:cNvPr id="14" name="直接连接符 13"/>
            <p:cNvCxnSpPr/>
            <p:nvPr/>
          </p:nvCxnSpPr>
          <p:spPr>
            <a:xfrm rot="10800000">
              <a:off x="3786182" y="3500438"/>
              <a:ext cx="642942" cy="500066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>
              <a:endCxn id="8" idx="7"/>
            </p:cNvCxnSpPr>
            <p:nvPr/>
          </p:nvCxnSpPr>
          <p:spPr>
            <a:xfrm rot="10800000" flipV="1">
              <a:off x="3911416" y="5072073"/>
              <a:ext cx="517708" cy="259751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直接连接符 18"/>
            <p:cNvCxnSpPr>
              <a:endCxn id="9" idx="1"/>
            </p:cNvCxnSpPr>
            <p:nvPr/>
          </p:nvCxnSpPr>
          <p:spPr>
            <a:xfrm>
              <a:off x="6072198" y="5072074"/>
              <a:ext cx="374832" cy="259751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1" name="直接连接符 20"/>
            <p:cNvCxnSpPr/>
            <p:nvPr/>
          </p:nvCxnSpPr>
          <p:spPr>
            <a:xfrm flipV="1">
              <a:off x="6072198" y="3643314"/>
              <a:ext cx="500066" cy="357190"/>
            </a:xfrm>
            <a:prstGeom prst="line">
              <a:avLst/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4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714362"/>
          </a:xfrm>
        </p:spPr>
        <p:txBody>
          <a:bodyPr rtlCol="0">
            <a:normAutofit/>
          </a:bodyPr>
          <a:lstStyle/>
          <a:p>
            <a:pPr>
              <a:buNone/>
            </a:pPr>
            <a:r>
              <a:rPr lang="en-US" altLang="zh-CN" b="1" smtClean="0">
                <a:solidFill>
                  <a:srgbClr val="FF0000"/>
                </a:solidFill>
              </a:rPr>
              <a:t>1</a:t>
            </a:r>
            <a:r>
              <a:rPr lang="zh-CN" altLang="en-US" b="1" smtClean="0">
                <a:solidFill>
                  <a:srgbClr val="FF0000"/>
                </a:solidFill>
              </a:rPr>
              <a:t>、管理方法的一般分类：</a:t>
            </a:r>
            <a:endParaRPr lang="en-US" altLang="zh-CN" b="1" smtClean="0">
              <a:solidFill>
                <a:srgbClr val="FF000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管理方法的分类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6" name="图示 5"/>
          <p:cNvGraphicFramePr/>
          <p:nvPr/>
        </p:nvGraphicFramePr>
        <p:xfrm>
          <a:off x="1428728" y="1571612"/>
          <a:ext cx="7500958" cy="507209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5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 lnSpcReduction="10000"/>
          </a:bodyPr>
          <a:lstStyle/>
          <a:p>
            <a:pPr>
              <a:buNone/>
            </a:pPr>
            <a:r>
              <a:rPr lang="en-US" altLang="zh-CN" smtClean="0">
                <a:solidFill>
                  <a:srgbClr val="FF0000"/>
                </a:solidFill>
              </a:rPr>
              <a:t>2</a:t>
            </a:r>
            <a:r>
              <a:rPr lang="zh-CN" altLang="en-US" smtClean="0">
                <a:solidFill>
                  <a:srgbClr val="FF0000"/>
                </a:solidFill>
              </a:rPr>
              <a:t>、管理方法的其它分类：</a:t>
            </a:r>
            <a:endParaRPr lang="en-US" altLang="zh-CN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p"/>
            </a:pPr>
            <a:r>
              <a:rPr lang="zh-CN" altLang="en-US" smtClean="0"/>
              <a:t>按管理对象的范围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宏观管理方法、中观管理</a:t>
            </a:r>
            <a:r>
              <a:rPr lang="zh-CN" altLang="en-US" smtClean="0"/>
              <a:t>方法、微观</a:t>
            </a:r>
            <a:r>
              <a:rPr lang="zh-CN" altLang="en-US"/>
              <a:t>管理方法</a:t>
            </a:r>
            <a:endParaRPr lang="en-US" altLang="zh-CN" smtClean="0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按管理方法的适用普遍程度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一般管理</a:t>
            </a:r>
            <a:r>
              <a:rPr lang="zh-CN" altLang="en-US" smtClean="0"/>
              <a:t>方法、具体</a:t>
            </a:r>
            <a:r>
              <a:rPr lang="zh-CN" altLang="en-US"/>
              <a:t>管理方法</a:t>
            </a:r>
            <a:endParaRPr lang="en-US" altLang="zh-CN" b="1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p"/>
            </a:pPr>
            <a:r>
              <a:rPr lang="zh-CN" altLang="en-US" smtClean="0"/>
              <a:t>按管理对象的性质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人事管理方法、物资管理方法、资金管理方法、信息管理方法</a:t>
            </a:r>
            <a:endParaRPr lang="en-US" altLang="zh-CN" smtClean="0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按所运用方法的量化程度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定性</a:t>
            </a:r>
            <a:r>
              <a:rPr lang="zh-CN" altLang="en-US" smtClean="0"/>
              <a:t>方法、定量</a:t>
            </a:r>
            <a:r>
              <a:rPr lang="zh-CN" altLang="en-US"/>
              <a:t>方法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管理方法的分类（续）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6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法律方法的内容：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健全各种法律法规</a:t>
            </a:r>
            <a:endParaRPr lang="en-US" altLang="zh-CN"/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相应的司法工作和仲裁工作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法律方法的实质：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法律方法的实质是实现全体人民的意志，并维护他们的根本利益，代表他们对社会经济、政治、文化活动实行强制性的、统一的管理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法律方法的内容与实质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7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 lnSpcReduction="10000"/>
          </a:bodyPr>
          <a:lstStyle/>
          <a:p>
            <a:pPr>
              <a:buNone/>
            </a:pPr>
            <a:r>
              <a:rPr lang="en-US" altLang="zh-CN" b="1" smtClean="0">
                <a:solidFill>
                  <a:srgbClr val="FF0000"/>
                </a:solidFill>
              </a:rPr>
              <a:t>1</a:t>
            </a:r>
            <a:r>
              <a:rPr lang="zh-CN" altLang="en-US" b="1" smtClean="0">
                <a:solidFill>
                  <a:srgbClr val="FF0000"/>
                </a:solidFill>
              </a:rPr>
              <a:t>、法律方法的主要特点：</a:t>
            </a:r>
            <a:endParaRPr lang="en-US" altLang="zh-CN" b="1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p"/>
            </a:pPr>
            <a:r>
              <a:rPr lang="zh-CN" altLang="en-US" b="1" smtClean="0"/>
              <a:t>严肃性</a:t>
            </a:r>
            <a:endParaRPr lang="en-US" altLang="zh-CN" b="1" smtClean="0"/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法律和法规的制订必须严格地按照法律规定的程序和规定进行</a:t>
            </a:r>
            <a:endParaRPr lang="en-US" altLang="zh-CN" b="1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p"/>
            </a:pPr>
            <a:r>
              <a:rPr lang="zh-CN" altLang="en-US" smtClean="0"/>
              <a:t>规范性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法律和法规是所有组织和个人行动的统一的准则，对他们具有同等的约束力</a:t>
            </a:r>
            <a:endParaRPr lang="en-US" altLang="zh-CN" smtClean="0"/>
          </a:p>
          <a:p>
            <a:pPr>
              <a:buFont typeface="Wingdings" pitchFamily="2" charset="2"/>
              <a:buChar char="p"/>
            </a:pPr>
            <a:r>
              <a:rPr lang="zh-CN" altLang="en-US" b="1" smtClean="0"/>
              <a:t>强制性</a:t>
            </a:r>
            <a:endParaRPr lang="en-US" altLang="zh-CN" b="1" smtClean="0"/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法律、法规一经制定就要强制执行，各个企业、单位以至每个公民都必须毫无例外地遵守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法律方法的特点与作用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8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/>
          </a:bodyPr>
          <a:lstStyle/>
          <a:p>
            <a:pPr>
              <a:buNone/>
            </a:pPr>
            <a:r>
              <a:rPr lang="en-US" altLang="zh-CN" b="1" smtClean="0">
                <a:solidFill>
                  <a:srgbClr val="FF0000"/>
                </a:solidFill>
              </a:rPr>
              <a:t>2</a:t>
            </a:r>
            <a:r>
              <a:rPr lang="zh-CN" altLang="en-US" b="1" smtClean="0">
                <a:solidFill>
                  <a:srgbClr val="FF0000"/>
                </a:solidFill>
              </a:rPr>
              <a:t>、法律方法的作用</a:t>
            </a:r>
            <a:endParaRPr lang="en-US" altLang="zh-CN" b="1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p"/>
            </a:pPr>
            <a:r>
              <a:rPr lang="zh-CN" altLang="en-US"/>
              <a:t>保证必要的管理秩序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调节管理因素之间的关系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使管理活动纳入规范化、制度化</a:t>
            </a:r>
            <a:r>
              <a:rPr lang="zh-CN" altLang="en-US" smtClean="0"/>
              <a:t>轨道</a:t>
            </a:r>
            <a:endParaRPr lang="zh-CN" altLang="en-US"/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法律方法的特点与作用（续）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9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法律方法有双重作用：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促进作用</a:t>
            </a:r>
            <a:endParaRPr lang="en-US" altLang="zh-CN" b="1" smtClean="0">
              <a:latin typeface="华文楷体" pitchFamily="2" charset="-122"/>
              <a:ea typeface="华文楷体" pitchFamily="2" charset="-122"/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阻碍作用</a:t>
            </a:r>
            <a:endParaRPr lang="en-US" altLang="zh-CN" b="1" smtClean="0">
              <a:latin typeface="华文楷体" pitchFamily="2" charset="-122"/>
              <a:ea typeface="华文楷体" pitchFamily="2" charset="-122"/>
            </a:endParaRPr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管理活动中，各种法规要综合运用、相互配合</a:t>
            </a:r>
            <a:endParaRPr lang="en-US" altLang="zh-CN" b="1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p"/>
            </a:pPr>
            <a:r>
              <a:rPr lang="zh-CN" altLang="en-US" smtClean="0"/>
              <a:t>法律方法要与其它方法一起综合使用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法律方法的正确运用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10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971600" y="928688"/>
            <a:ext cx="795811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/>
              <a:t>行政方法是指依靠行政组织的权威，运用命令、规定、指示、条例等行政手段，按照行政系统和层次，以权威和服从为前提，直接指挥下属工作的管理</a:t>
            </a:r>
            <a:r>
              <a:rPr lang="zh-CN" altLang="en-US" smtClean="0"/>
              <a:t>方法</a:t>
            </a:r>
            <a:endParaRPr lang="en-US" altLang="zh-CN" smtClean="0"/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行政方法的内容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11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/>
              <a:t>行政方法的实质是通过行政组织中的职务和职位来进行</a:t>
            </a:r>
            <a:r>
              <a:rPr lang="zh-CN" altLang="en-US" smtClean="0"/>
              <a:t>管理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它</a:t>
            </a:r>
            <a:r>
              <a:rPr lang="zh-CN" altLang="en-US"/>
              <a:t>特别强调职责、职权、职位，而并非个人的能力或</a:t>
            </a:r>
            <a:r>
              <a:rPr lang="zh-CN" altLang="en-US" smtClean="0"/>
              <a:t>特权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任何</a:t>
            </a:r>
            <a:r>
              <a:rPr lang="zh-CN" altLang="en-US"/>
              <a:t>部门、单位总要建立起若干行政机构来进行</a:t>
            </a:r>
            <a:r>
              <a:rPr lang="zh-CN" altLang="en-US" smtClean="0"/>
              <a:t>管理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它们</a:t>
            </a:r>
            <a:r>
              <a:rPr lang="zh-CN" altLang="en-US"/>
              <a:t>都有着严格的职责和权限</a:t>
            </a:r>
            <a:r>
              <a:rPr lang="zh-CN" altLang="en-US" smtClean="0"/>
              <a:t>范围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行政方法的实质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12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权威性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行政方法所依托的基础是管理机关和管理者的权威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强制性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行政权力机构和管理者所发出的命令、指示、规定等，对管理对象具有程度不同的强制性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垂直性</a:t>
            </a:r>
            <a:endParaRPr lang="zh-CN" altLang="en-US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政方法通过行政系统、行政层次来实施。因此基本上属于“条条”的纵向垂直管理</a:t>
            </a:r>
            <a:endParaRPr lang="en-US" altLang="zh-CN"/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行政方法的特点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13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具体性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相对于其他方法而言，行政方法比较具体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无偿性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运用行政方法进行管理，上级组织对下级组织的人、财、物等的调动和使用不讲等价交换的原则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行政方法的特点（续）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14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115616" y="928688"/>
            <a:ext cx="7814102" cy="5500708"/>
          </a:xfrm>
        </p:spPr>
        <p:txBody>
          <a:bodyPr rtlCol="0">
            <a:normAutofit lnSpcReduction="10000"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/>
              <a:t>有利于组织内部统一目标、统一意志、统一行动，能够迅速有力地贯彻上级的方针和政策，对全局活动实行有效的控制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行政方法是实施其他各种管理方法的必要手段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可以强化管理作用，便于发挥管理职能，使全局、各部门和各单位密切配合，前后衔接，并不断调整它们之间的进度和相互关系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行政方法便于处理特殊问题</a:t>
            </a:r>
          </a:p>
          <a:p>
            <a:pPr>
              <a:buFont typeface="Wingdings" pitchFamily="2" charset="2"/>
              <a:buChar char="p"/>
            </a:pP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行政方法的作用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15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539552" y="928688"/>
            <a:ext cx="8390166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/>
              <a:t>管理者必须充分认识行政方法的本质是服务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行政方法的管理效果为领导者水平所制约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信息在运用行政方法过程中至关重要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不可单纯依靠行政方法，而是要在客观规律的基础上，把行政方法和管理的其他方法、特别是经济方法有机地结合起来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行政方法的正确运用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16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115616" y="928688"/>
            <a:ext cx="7814102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smtClean="0"/>
              <a:t>经济方法的定义：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根据</a:t>
            </a:r>
            <a:r>
              <a:rPr lang="zh-CN" altLang="en-US"/>
              <a:t>客观经济规律，运用各种经济手段，调节各种不同经济主体之间的关系，以获取较高的经济效益与社会效益的管理</a:t>
            </a:r>
            <a:r>
              <a:rPr lang="zh-CN" altLang="en-US" smtClean="0"/>
              <a:t>方法</a:t>
            </a:r>
            <a:endParaRPr lang="en-US" altLang="zh-CN" smtClean="0"/>
          </a:p>
          <a:p>
            <a:pPr>
              <a:buFont typeface="Wingdings" pitchFamily="2" charset="2"/>
              <a:buChar char="p"/>
            </a:pPr>
            <a:r>
              <a:rPr lang="zh-CN" altLang="en-US" b="1" smtClean="0"/>
              <a:t>经济方法的内容：</a:t>
            </a:r>
            <a:endParaRPr lang="en-US" altLang="zh-CN" b="1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价格</a:t>
            </a:r>
            <a:r>
              <a:rPr lang="zh-CN" altLang="en-US"/>
              <a:t>、税收、信贷、工资、利润、奖金、罚款以及经济合同等</a:t>
            </a:r>
            <a:endParaRPr lang="zh-CN" altLang="en-US" b="1"/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经济方法的内容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17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611560" y="928688"/>
            <a:ext cx="831815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/>
              <a:t>管理的经济方法的实质是围绕着物质利益，运用各种经济手段正确处理好国家、集体与劳动者个人三者之间的经济关系，最大限度地调动各方面的积极性、主动性、创造性和责任感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经济方法的实质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18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899592" y="928688"/>
            <a:ext cx="8030126" cy="5500708"/>
          </a:xfrm>
        </p:spPr>
        <p:txBody>
          <a:bodyPr rtlCol="0">
            <a:normAutofit fontScale="92500" lnSpcReduction="10000"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利益性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通过利益机制引导被管理者去追求某种利益，间接影响被管理者</a:t>
            </a:r>
            <a:r>
              <a:rPr lang="zh-CN" altLang="en-US" smtClean="0"/>
              <a:t>行为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关联性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经济手段之间，经济手段与其它手段之间有很强的关联性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灵活性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针对不同管理对象，要区别对待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对同一对象可以采用不同方式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平等性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管理的组织或个人在获取自己的经济利益上是平等的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经济方法的特点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19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683568" y="928688"/>
            <a:ext cx="8246150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/>
              <a:t>要注意将经济方法和教育等方法有机结合起来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要注意经济方法的综合运用和不断完善</a:t>
            </a:r>
          </a:p>
          <a:p>
            <a:pPr>
              <a:buFont typeface="Wingdings" pitchFamily="2" charset="2"/>
              <a:buChar char="p"/>
            </a:pPr>
            <a:r>
              <a:rPr lang="zh-CN" altLang="en-US"/>
              <a:t>不要迷信重奖重罚的作用，防止以罚代管的倾向</a:t>
            </a:r>
          </a:p>
          <a:p>
            <a:pPr>
              <a:buFont typeface="Wingdings" pitchFamily="2" charset="2"/>
              <a:buChar char="p"/>
            </a:pP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经济方法的正确运用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9C2A108-AB0C-4990-9BB1-AEA89F10F005}" type="slidenum">
              <a:rPr lang="zh-CN" altLang="en-US"/>
              <a:pPr>
                <a:defRPr/>
              </a:pPr>
              <a:t>20</a:t>
            </a:fld>
            <a:endParaRPr lang="zh-CN" altLang="en-US"/>
          </a:p>
        </p:txBody>
      </p:sp>
      <p:sp>
        <p:nvSpPr>
          <p:cNvPr id="13" name="内容占位符 2"/>
          <p:cNvSpPr>
            <a:spLocks noGrp="1"/>
          </p:cNvSpPr>
          <p:nvPr>
            <p:ph sz="quarter" idx="1"/>
          </p:nvPr>
        </p:nvSpPr>
        <p:spPr>
          <a:xfrm>
            <a:off x="1714500" y="928688"/>
            <a:ext cx="7215218" cy="5500708"/>
          </a:xfrm>
        </p:spPr>
        <p:txBody>
          <a:bodyPr rtlCol="0">
            <a:normAutofit/>
          </a:bodyPr>
          <a:lstStyle/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教育方法的实质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教育是按照一定的目的、要求对受教育者从德、智、体诸方面施加影响的一种有计划的</a:t>
            </a:r>
            <a:r>
              <a:rPr lang="zh-CN" altLang="en-US" smtClean="0"/>
              <a:t>活动</a:t>
            </a:r>
            <a:endParaRPr lang="en-US" altLang="zh-CN" smtClean="0"/>
          </a:p>
          <a:p>
            <a:pPr lvl="1">
              <a:buFont typeface="Wingdings" pitchFamily="2" charset="2"/>
              <a:buChar char="Ø"/>
            </a:pPr>
            <a:r>
              <a:rPr lang="zh-CN" altLang="en-US" smtClean="0"/>
              <a:t>教育</a:t>
            </a:r>
            <a:r>
              <a:rPr lang="zh-CN" altLang="en-US"/>
              <a:t>的目的是为了让受教育者的行为符合管理的要求</a:t>
            </a:r>
            <a:endParaRPr lang="en-US" altLang="zh-CN"/>
          </a:p>
          <a:p>
            <a:pPr>
              <a:buFont typeface="Wingdings" pitchFamily="2" charset="2"/>
              <a:buChar char="p"/>
            </a:pPr>
            <a:r>
              <a:rPr lang="zh-CN" altLang="en-US" b="1" smtClean="0">
                <a:solidFill>
                  <a:srgbClr val="0070C0"/>
                </a:solidFill>
              </a:rPr>
              <a:t>教育方法的任务 </a:t>
            </a:r>
            <a:endParaRPr lang="en-US" altLang="zh-CN" b="1" smtClean="0">
              <a:solidFill>
                <a:srgbClr val="0070C0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zh-CN" altLang="en-US"/>
              <a:t>管理最重要的任务是提高人的素质，充分调动人的积极性、创造性</a:t>
            </a:r>
            <a:endParaRPr lang="zh-CN" altLang="en-US" b="1">
              <a:solidFill>
                <a:srgbClr val="0070C0"/>
              </a:solidFill>
            </a:endParaRPr>
          </a:p>
        </p:txBody>
      </p:sp>
      <p:sp>
        <p:nvSpPr>
          <p:cNvPr id="4103" name="内容占位符 2"/>
          <p:cNvSpPr txBox="1"/>
          <p:nvPr/>
        </p:nvSpPr>
        <p:spPr bwMode="auto">
          <a:xfrm>
            <a:off x="1428728" y="152382"/>
            <a:ext cx="7643812" cy="704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42950" lvl="1" indent="-285750" algn="ctr">
              <a:spcBef>
                <a:spcPct val="20000"/>
              </a:spcBef>
            </a:pPr>
            <a:r>
              <a:rPr lang="zh-CN" altLang="en-US" sz="3600" b="1" smtClean="0">
                <a:solidFill>
                  <a:srgbClr val="0070C0"/>
                </a:solidFill>
                <a:latin typeface="黑体" pitchFamily="2" charset="-122"/>
                <a:ea typeface="黑体" pitchFamily="2" charset="-122"/>
              </a:rPr>
              <a:t>教育方法的实质和任务</a:t>
            </a:r>
            <a:endParaRPr lang="zh-CN" altLang="en-US" sz="3600" b="1">
              <a:solidFill>
                <a:srgbClr val="0070C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>
    <p:wipe dir="r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https://d.book118.com/687133063165006054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FFFFFF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宋体</vt:lpstr>
      <vt:lpstr>华文楷体</vt:lpstr>
      <vt:lpstr>隶书</vt:lpstr>
      <vt:lpstr>Wingdings 3</vt:lpstr>
      <vt:lpstr>Wingdings</vt:lpstr>
      <vt:lpstr>黑体</vt:lpstr>
      <vt:lpstr>Office Theme</vt:lpstr>
      <vt:lpstr>第五章  管理的基本方法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2024-09-29T10:06:20.422</cp:lastPrinted>
  <dcterms:created xsi:type="dcterms:W3CDTF">2024-09-29T02:06:20Z</dcterms:created>
  <dcterms:modified xsi:type="dcterms:W3CDTF">2024-09-29T02:06:22Z</dcterms:modified>
</cp:coreProperties>
</file>