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465D32-1238-4C8A-AB10-2FFD35FF2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5B2BD-5723-445E-9D68-3CDCE39E5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17C500-1945-487F-90F2-3E5F92BFB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8E7624-236B-49EF-907F-EC5FC9016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D831F5-F0B5-4B0B-8883-3E8E78D4B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7E77DE-3BE7-460C-A381-95ACC338A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980521-2B51-49A5-A30F-BF0EB53CA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B3B220-23D1-4D04-90FE-B7AFE9F8F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2518BC-BACC-46B8-8D41-AAD5F5B2E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CCED89-146A-4BA4-93FF-D599B17B6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33F18-09E3-41D9-A756-CEDA278A0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133165134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电力系统潮流计算与稳态分析技术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电力系统潮流计算概述
 潮流计算的基本原理和方法
 潮流计算的数学模型
 潮流计算的算法
潮流计算的结果分析
 潮流计算的应用
 稳态分析技术概述
 稳态分析的主要方法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电力系统潮流计算概述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电力系统潮流计算与稳态分析技术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电力系统潮流计算概述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潮流计算的目的：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确定稳态下电力系统的电压、电流分布，为系统安全运行提供数据基础。</a:t>
            </a:r>
          </a:p>
          <a:p>
            <a:r>
              <a:t>2. 计算电力系统的损耗，便于制定电力系统运行计划。</a:t>
            </a:r>
          </a:p>
          <a:p>
            <a:r>
              <a:t>3. 评估电力系统的稳定性，以便采取适当措施防止系统失稳。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潮流计算的类型：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负荷潮流计算：考虑负载的变化，计算电力系统在不同负荷条件下的潮流。</a:t>
            </a:r>
          </a:p>
          <a:p>
            <a:r>
              <a:t>2. 短路潮流计算：考虑短路故障的影响，计算短路电流的分布和位置。</a:t>
            </a:r>
          </a:p>
          <a:p>
            <a:r>
              <a:t>3. 无功潮流计算：考虑无功功率的变化，计算电力系统各节点的电压和无功功率流通情况。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电力系统潮流计算概述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潮流计算的算法：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牛顿-拉夫逊法：最常用的潮流计算算法，具有较高的精度和较快的收敛速度。</a:t>
            </a:r>
          </a:p>
          <a:p>
            <a:r>
              <a:t>2. 高斯-赛德尔法：一种迭代法，具有较高的精度但收敛速度较慢。</a:t>
            </a:r>
          </a:p>
          <a:p>
            <a:r>
              <a:t>3. 优化法：利用数学优化技术计算潮流，可以提高潮流计算的精度和效率。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潮流计算的软件：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Power System Simulator（PSS）E：商业软件，具有丰富的功能和较高的精度。</a:t>
            </a:r>
          </a:p>
          <a:p>
            <a:r>
              <a:t>2. OpenDSS：开源软件，具有较强的灵活性，可以方便地进行修改和扩展。</a:t>
            </a:r>
          </a:p>
          <a:p>
            <a:r>
              <a:t>3. MATPOWER：开源软件，具有较高的精度和效率，适合电力系统研究和教学。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电力系统潮流计算概述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潮流计算的应用：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电力系统规划：确定电力系统的发展方向，选择合适的电力设备和线路。</a:t>
            </a:r>
          </a:p>
          <a:p>
            <a:r>
              <a:t>2. 电力系统运行：监控电力系统运行状况，发现并解决潜在的安全隐患。</a:t>
            </a:r>
          </a:p>
          <a:p>
            <a:r>
              <a:t>3. 电力系统故障分析：分析电力系统故障原因，制定故障处理措施。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潮流计算的发展趋势：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大数据分析：利用大数据分析技术，挖掘潮流计算中隐藏的规律，提高潮流计算的精度和效率。</a:t>
            </a:r>
          </a:p>
          <a:p>
            <a:r>
              <a:t>2. 人工智能技术：利用人工智能技术，开发智能潮流计算算法，提高潮流计算的自动化和智能化水平。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潮流计算的基本原理和方法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电力系统潮流计算与稳态分析技术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潮流计算的基本原理和方法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潮流计算的基本原理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潮流计算的基本原理是基于电力系统潮流方程，该方程组由功率平衡方程和电压平衡方程组成，功率平衡方程反映了系统中各节点的功率收支关系，电压平衡方程反映了系统中各节点的电压特性。</a:t>
            </a:r>
          </a:p>
          <a:p>
            <a:r>
              <a:t>2. 潮流计算通常采用迭代法求解，常用的迭代法有高斯-赛德尔法、牛顿-拉夫逊法和快速潮流计算法等。高斯-赛德尔法是一种最简单的迭代法，牛顿-拉夫逊法是一种收敛速度较快的迭代法，快速潮流计算法是一种近似迭代法，计算速度较快，但精度较低。</a:t>
            </a:r>
          </a:p>
          <a:p>
            <a:r>
              <a:t>3. 潮流计算结果包括节点电压、线路潮流、变压器潮流和发电机潮流等，这些结果可以用来分析电力系统的工作状态，评估系统稳定性，并为优化系统运行提供依据。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潮流计算的基本原理和方法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潮流计算的方法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潮流计算的方法有两种，一种是基于节点电压的潮流计算方法，另一种是基于导纳矩阵的潮流计算方法。基于节点电压的潮流计算方法以节点电压为未知数，通过迭代法求解潮流方程组，常用的方法有高斯-赛德尔法和牛顿-拉夫逊法。基于导纳矩阵的潮流计算方法以线路导纳和节点电压为未知数，通过求解导纳矩阵方程组来计算潮流动量，常用的方法有齐次坐标法和非齐次坐标法。</a:t>
            </a:r>
          </a:p>
          <a:p>
            <a:r>
              <a:t>2. 基于节点电压的潮流计算方法计算过程简单，收敛速度快，但计算精度较低。基于导纳矩阵的潮流计算方法计算精度高，但计算过程复杂，收敛速度慢。</a:t>
            </a:r>
          </a:p>
          <a:p>
            <a:r>
              <a:t>3. 随着电力系统规模的不断扩大和复杂化，对潮流计算速度和精度的要求也越来越高，因此，出现了许多新的潮流计算方法，如快速潮流计算法、并行潮流计算法和分布式潮流计算法等。这些方法可以有效地提高潮流计算的速度和精度，满足电力系统潮流计算的需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潮流计算的基本原理和方法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潮流计算的应用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潮流计算在电力系统运行中有着广泛的应用，主要用于分析电力系统的工作状态，评估系统稳定性，并为优化系统运行提供依据。</a:t>
            </a:r>
          </a:p>
          <a:p>
            <a:r>
              <a:t>2. 潮流计算可以用来计算电力系统的节点电压、线路潮流、变压器潮流和发电机潮流，这些结果可以用来分析电力系统的功率流分布，识别系统中的薄弱环节，并为系统运行人员提供决策支持。</a:t>
            </a:r>
          </a:p>
          <a:p>
            <a:r>
              <a:t>3. 潮流计算还可以用来评估电力系统的稳定性，通过计算系统中各节点的电压裕度和潮流裕度，可以判断系统是否稳定，并为提高系统稳定性提供措施。</a:t>
            </a:r>
          </a:p>
          <a:p>
            <a:r>
              <a:t>4. 潮流计算还可以用来优化电力系统的运行，通过调整发电机出力、线路潮流和变压器潮流，可以提高电力系统的运行效率和经济性。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潮流计算的数学模型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电力系统潮流计算与稳态分析技术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潮流计算的数学模型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潮流计算的基本概念,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潮流计算是指分析给定电力系统中各元件的电压、电流、功率等电气量分布情况，具体而言，是指输电网络各输电线路中无功功率的潮流运动情况，以及各电气节点的电压情况。</a:t>
            </a:r>
          </a:p>
          <a:p>
            <a:r>
              <a:t>2. 潮流计算是电力系统分析的基础，是电力系统规划、运行和调度的关键环节。</a:t>
            </a:r>
          </a:p>
          <a:p>
            <a:r>
              <a:t>3. 潮流计算可以确定电力系统各支路中的潮流分布，从而为电力系统运行提供实时信息支持。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潮流计算的数学模型,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潮流计算的数学模型是基于电力系统节点和支路的基本关系式，以及网络连接方式建立起来的。</a:t>
            </a:r>
          </a:p>
          <a:p>
            <a:r>
              <a:t>2. 潮流计算的数学模型通常采用节点导纳矩阵法、支路导纳矩阵法或优化方法。</a:t>
            </a:r>
          </a:p>
          <a:p>
            <a:r>
              <a:t>3. 节点导纳矩阵法和支路导纳矩阵法均基于经典的电力系统计算理论，而优化方法则是一种新的潮流计算方法，具有较高的精度和效率。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潮流计算的数学模型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潮流计算的算法,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潮流计算的算法主要包括Gauss-Seidel法、牛顿-拉夫逊法和优化方法。</a:t>
            </a:r>
          </a:p>
          <a:p>
            <a:r>
              <a:t>2. Gauss-Seidel法是一种迭代算法，简单易行，但收敛速度较慢。</a:t>
            </a:r>
          </a:p>
          <a:p>
            <a:r>
              <a:t>3. 牛顿-拉夫逊法是一种非线性方程组求解算法，收敛速度较快，但计算量较大。优化方法则是一种基于优化理论的潮流计算算法，具有较高的精度和效率。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潮流计算的应用,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潮流计算在电力系统规划、运行和调度中有着广泛的应用。</a:t>
            </a:r>
          </a:p>
          <a:p>
            <a:r>
              <a:t>2. 在电力系统规划中，潮流计算可用于确定电力系统的潮流分布，从而为电力系统规划提供依据。</a:t>
            </a:r>
          </a:p>
          <a:p>
            <a:r>
              <a:t>3. 在电力系统运行中，潮流计算可用于分析电力系统的实时潮流情况，从而为电力系统运行提供实时信息支持。</a:t>
            </a:r>
          </a:p>
          <a:p>
            <a:r>
              <a:t>4. 在电力系统调度中，潮流计算可用于分析电力系统的潮流变化趋势，从而为电力系统调度提供决策依据。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潮流计算的数学模型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潮流计算的发展趋势,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潮流计算的发展趋势是向实时、在线、智能方向发展。</a:t>
            </a:r>
          </a:p>
          <a:p>
            <a:r>
              <a:t>2. 实时潮流计算是指能够实时获取电力系统各元件的电气量数据，并进行潮流计算。</a:t>
            </a:r>
          </a:p>
          <a:p>
            <a:r>
              <a:t>3. 在线潮流计算是指能够通过互联网或其他网络平台进行潮流计算。智能潮流计算是指能够根据电力系统运行情况，自动调整潮流计算参数，从而提高潮流计算的精度和效率。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潮流计算的前沿技术,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潮流计算的前沿技术包括大数据分析、人工智能、云计算等。</a:t>
            </a:r>
          </a:p>
          <a:p>
            <a:r>
              <a:t>2. 大数据分析技术可以对电力系统的大量数据进行分析，提取有价值的信息，为潮流计算提供支持。</a:t>
            </a:r>
          </a:p>
          <a:p>
            <a:r>
              <a:t>3. 人工智能技术可以实现电力系统潮流计算的自动化，提高潮流计算的精度和效率。云计算技术可以提供强大的计算资源，支持实时潮流计算和大规模潮流计算。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潮流计算的算法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电力系统潮流计算与稳态分析技术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潮流计算的算法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高斯-塞德尔迭代法：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* 是一种迭代算法，通过反复更新节点电压，使得潮流方程收敛到一个解。</a:t>
            </a:r>
          </a:p>
          <a:p>
            <a:r>
              <a:t>* 具有收敛速度快、实现简单的优点，被广泛用于潮流计算。</a:t>
            </a:r>
          </a:p>
          <a:p>
            <a:r>
              <a:t>* 对于大规模电力系统，高斯-塞德尔迭代法可能效率低下，需要采用更先进的算法。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牛顿-拉弗森法：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* 是一种迭代算法，通过求解潮流方程的雅可比矩阵，来更新节点电压。</a:t>
            </a:r>
          </a:p>
          <a:p>
            <a:r>
              <a:t>* 具有收敛速度快、精度高的优点，适合于潮流计算。</a:t>
            </a:r>
          </a:p>
          <a:p>
            <a:r>
              <a:t>* 需要计算雅可比矩阵，计算量较大，适合于中小型电力系统。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https://d.book118.com/687133165134006052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电力系统潮流计算概述</vt:lpstr>
      <vt:lpstr>#. 电力系统潮流计算概述</vt:lpstr>
      <vt:lpstr>#. 电力系统潮流计算概述</vt:lpstr>
      <vt:lpstr>#. 电力系统潮流计算概述</vt:lpstr>
      <vt:lpstr> 潮流计算的基本原理和方法</vt:lpstr>
      <vt:lpstr> 潮流计算的基本原理和方法</vt:lpstr>
      <vt:lpstr> 潮流计算的基本原理和方法</vt:lpstr>
      <vt:lpstr> 潮流计算的基本原理和方法</vt:lpstr>
      <vt:lpstr> 潮流计算的数学模型</vt:lpstr>
      <vt:lpstr> 潮流计算的数学模型</vt:lpstr>
      <vt:lpstr> 潮流计算的数学模型</vt:lpstr>
      <vt:lpstr> 潮流计算的数学模型</vt:lpstr>
      <vt:lpstr> 潮流计算的算法</vt:lpstr>
      <vt:lpstr>#. 潮流计算的算法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2024-09-26T07:07:20.875</cp:lastPrinted>
  <dcterms:created xsi:type="dcterms:W3CDTF">2024-09-25T23:07:20Z</dcterms:created>
  <dcterms:modified xsi:type="dcterms:W3CDTF">2024-09-25T23:07:22Z</dcterms:modified>
</cp:coreProperties>
</file>