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A1518-56FC-4ACD-AE75-2E04E65E6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5ED6B-AF5E-45AD-A62B-9B0144EB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9D1ED-96C5-40F9-8435-BC3BAD5A8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09BDC-299F-41EC-B376-A2533907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D2F91-C208-49D3-B4D5-5793B6474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F6D37-3D3B-4C14-832D-7396E944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BF020-7C12-4170-9914-27FECDB6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C8D84-66E9-4707-B4D6-0C980F37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46140-BFFF-432E-9C0C-18D62FD0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19455-0ACA-4DAD-932D-2FCA4E0F4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C71E8-FC29-4CF6-B355-50B65C37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4025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心理健康取决于内部因素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影响心理健康的内部因素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心理健康的常见问题与应对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96" r="30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心理健康强调个体心理功能的正常发挥，以及积极应对压力和挑战的能力。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心理健康是指个体在心理、情感和社交方面的良好状态，包括智力正常、情绪稳定、自我认知正确、人际关系和谐等方面。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心理健康是个人全面发展的重要组成部分，良好的心理状态有助于个体在生活、学习、工作等方面取得更好的成就。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促进个体全面发展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心理健康与生活质量密切相关，心理健康的人更容易感到幸福和满足，对生活有更高的满意度。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保持心理健康可以降低患上心理障碍的风险，如抑郁症、焦虑症等。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生活质量是心理健康的体现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心理健康状况良好的人往往能够更好地适应环境、应对挑战，从而获得更高的生活质量。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心理健康和生活质量是相互影响的，一方面，良好的心理健康可以提高生活质量；另一方面，生活质量也可以通过改善个体的心理健康状况来提升。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影响心理健康的内部因素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自我认知与自尊对心理健康的影响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自我认知清晰、自尊心强的个体，往往能够更好地应对生活中的挑战和压力，保持心理平衡和健康。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个体对自身能力、性格、价值观等方面的认识和了解程度。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个体对自己评价的高低，以及对自己价值的认同程度。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自我认知与自尊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个体在面对不同情绪时，能够有效地调节自己的情绪反应，保持情绪的稳定和平衡。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个体在面对压力时，能够有效地应对和管理压力，保持心理的稳定和平衡。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情绪调节与压力管理对心理健康的影响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情绪调节能力强、压力管理能力好的个体，往往能够更好地应对生活中的挑战和压力，保持心理平衡和健康。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情绪调节与压力管理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个体在面对生活中的挑战和困难时，能够采取有效的应对措施和方法，解决问题、克服困难。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积极心态与应对策略对心理健康的影响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积极心态和有效的应对策略能够增强个体的心理韧性，提高其应对压力和困难的能力，保持心理平衡和健康。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个体在面对生活中的挑战和困难时，能够保持乐观、积极的态度，看到问题的机会和挑战。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积极心态与应对策略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个体对自己能力的信任程度，对自己能够完成任务、达成目标的信心。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自我效能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个体在面对挑战和困难时，能够激发自己的内在动力，持续地追求目标、克服困难。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自我效能高、自我激励能力强的个体，往往能够更好地应对生活中的挑战和压力，保持心理平衡和健康。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自我效能与自我激励对心理健康的影响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自我效能与自我激励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保持规律的作息时间，有助于调节身体机能和心理状态，提高情绪稳定性。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7" b="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合理搭配食物，摄取足够的营养素，有助于维持身体健康，进而促进心理健康。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定期进行适度的体育锻炼，有助于释放压力、增强体质，提高心理韧性。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建立健康的生活习惯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https://d.book118.com/687134025046006051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2024-09-24T07:24:36.188</cp:lastPrinted>
  <dcterms:created xsi:type="dcterms:W3CDTF">2024-09-23T23:24:36Z</dcterms:created>
  <dcterms:modified xsi:type="dcterms:W3CDTF">2024-09-23T23:24:38Z</dcterms:modified>
</cp:coreProperties>
</file>