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2F7FFF-4446-439E-946C-2DDEF840A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1E129-D293-452D-ACF2-E69E3B1F7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31E1D-2FB0-4C4A-B335-3FFA3F167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9CC1FF-D40F-4B0F-934D-921BD89E61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029A36-90AB-498E-9F49-089C52AA5B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9F6EC3-D395-44FE-9365-1556A0BD90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732165-0F4D-4D22-A756-FBF69C3A29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8E80C-0594-448C-8120-B4946EA40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D17804-A319-4D2A-8A38-92F383522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05B94-7863-45F7-AB49-8EF4D7838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7F918-1A9D-40BD-AA0F-07E7A4684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34106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管理体系审核的国际标准与规范</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管理体系审核的国际标准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管理体系审核的规范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管理体系审核的实施与运作</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管理体系审核的发展趋势与展望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促进持续改进</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管理体系审核是一种系统性的方法，旨在发现组织在管理体系方面的不足和缺陷，并提供改进建议，以推动组织持续改进。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确保符合法规和标准要求</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管理体系审核有助于组织确保其业务活动符合适用的法规、标准和客户要求，降低合规风险。</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提高组织效率和有效性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通过管理体系审核，组织可以评估其管理体系的有效性和一致性，从而发现改进的机会，提高组织的运营效率和绩效。</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117" r="2811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管理体系审核是对组织的管理体系进行系统、独立、客观的评价，以确定其是否符合预定标准、法规和客户要求的过程。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审核的定义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管理体系审核通过收集客观证据来评价组织的管理体系，确保审核结果的公正性和客观性。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提供客观证据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通过管理体系审核，组织可以发现其管理体系中的不足和缺陷，从而找到改进的机会，提高管理水平和绩效。</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发现改进机会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管理体系审核可以增强组织内部和外部利益相关方对组织的信任和信心，提高组织的声誉和竞争力。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增强信任和信心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管理体系审核的国际标准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781" r="24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 9001标准的概述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ISO 9001是质量管理体系的国际标准，旨在帮助组织确保其业务运营的一致性和改进，以满足客户和其他利益相关方的需求和期望。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 9001标准的核心要求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包括质量方针、质量目标、质量策划、质量控制、质量保证和质量改进等方面的要求。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 9001标准的实施与认证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组织需要按照ISO 9001标准的要求建立、实施、保持和持续改进质量管理体系，并通过第三方认证机构的审核和认证。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 9001质量管理体系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14001标准的概述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ISO 14001是环境管理体系的国际标准，旨在帮助组织减少其活动对环境造成的负面影响，并促进可持续发展。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14001标准的核心要求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包括环境方针、环境目标、环境管理方案、环境绩效评价等方面的要求。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14001标准的实施与认证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组织需要按照ISO 14001标准的要求建立、实施、保持和持续改进环境管理体系，并通过第三方认证机构的审核和认证。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 14001环境管理体系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 45001职业健康安全管理体系</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组织需要按照ISO 45001标准的要求建立、实施、保持和持续改进职业健康安全管理体系，并通过第三方认证机构的审核和认证。</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ISO 45001标准的实施与认证</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ISO 45001是职业健康安全管理体系的国际标准，旨在帮助组织确保其工作场所的健康和安全，预防工作相关伤害和健康问题。</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ISO 45001标准的概述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包括危险源辨识、风险评估和控制措施、职业健康安全方针和目标、职业健康安全管理方案等方面的要求。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ISO 45001标准的核心要求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892" r="138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55001资产管理体系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旨在帮助组织实现其资产价值的最大化，同时降低资产相关的风险和成本。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27001信息安全管理体系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旨在帮助组织保护其信息资产的安全，包括信息的保密性、完整性和可用性。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22301业务连续性管理体系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旨在帮助组织在面临突发事件时保持其关键业务功能的连续性。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其他相关国际标准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管理体系审核的规范</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5477" r="547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2118" r="1211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827" r="1382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审核员应以客观、公正的态度进行审核，不受任何主观因素的影响。</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审核应全面、系统地评价管理体系的各个方面，确保不漏掉任何重要环节。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审核员应独立于被审核的组织，以确保审核结果的公正性和客观性。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审核员应严格遵守保密规定，确保被审核组织的机密信息不被泄露。</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客观性原则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系统性原则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独立性原则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保密性原则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跟踪验证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对被审核组织采取的纠正措施进行跟踪验证，确保问题得到有效解决。</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审核报告</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编写详细的审核报告，包括审核发现、结论和建议等。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现场审核</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通过访谈、观察、检查等方式，对被审核组织的现场进行审核。</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审核准备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确定审核目标、范围、时间和资源等，制定详细的审核计划。</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文件评审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对被审核组织的文件资料进行评审，了解其管理体系的运行情况。</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https://d.book118.com/687134106016006035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2024-09-09T09:16:16.052</cp:lastPrinted>
  <dcterms:created xsi:type="dcterms:W3CDTF">2024-09-09T01:16:16Z</dcterms:created>
  <dcterms:modified xsi:type="dcterms:W3CDTF">2024-09-09T01:16:18Z</dcterms:modified>
</cp:coreProperties>
</file>