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C4C55-244B-43FC-812E-24A87E9C3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04E43-D267-41C5-9BAF-994B9C120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98A0A-59F9-4364-90AD-6AA44C31F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A1FA1-214A-4C31-8869-37E839A5A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CEAF1B-06E0-493F-9601-295E11923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AB387E-5E84-4BC9-960F-23F06BE88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12C6E9-B209-4167-9E2B-85BD804DC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41078-688E-403D-B850-F0B2CE181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B87E6-701A-473F-B39A-2AA568C71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04A84-9E5A-42D0-813C-9796DDFBE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CD820-13DE-4C52-AD53-B75F7BD61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341350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新媒体行业的社交化市场调研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社交化市场调研的目的与意义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社交化市场调研的方法与工具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新媒体行业的社交化趋势与挑战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社交化市场调研的实践案例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新媒体行业概述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新媒体是指在数字技术和网络技术的支持下，通过互联网、移动设备等终端，向用户提供信息和服务的新型媒体形态。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新媒体具有交互性、即时性、个性化、社群化等特点，能够满足用户多样化的信息需求，提供更加便捷、高效的信息服务。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新媒体的发展历程与现状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新媒体的发展经历了传统媒体数字化、互联网媒体、移动互联网媒体等阶段，目前正朝着智能化、虚拟现实等方向发展。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随着数字技术的不断进步和用户需求的不断升级，新媒体行业呈现出蓬勃发展的态势，成为当今信息传播的主流渠道之一。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互联网企业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如腾讯、阿里巴巴、百度等，凭借强大的技术实力和用户基础，在社交化市场调研中占据重要地位。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如微信、微博、抖音等，作为新媒体的代表，拥有庞大的用户群体和丰富的社交功能，成为社交化市场调研的重要研究对象。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数据服务提供商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如艾瑞咨询、易观智库等，通过提供专业的市场调研和数据分析服务，为社交化市场调研提供有力支持。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新媒体行业的主要参与者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社交化市场调研的目的与意义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用户偏好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通过社交媒体平台了解用户对产品或服务的偏好，以及他们偏好的使用场景。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用户习惯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分析用户在社交媒体上的行为习惯，如浏览、分享、评论等，以了解他们的信息获取和消费习惯。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收集用户对产品或服务的评价和建议，及时了解他们的需求和痛点。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了解用户需求与行为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根据用户反馈和需求，针对性地优化产品功能和用户体验，提高产品竞争力。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了解用户对服务的期望和要求，提供更加个性化、专业化的服务，提升客户满意度。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通过社交媒体平台测试和收集用户对产品或服务的体验反馈，不断优化产品和服务。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优化产品与服务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通过社交媒体平台了解目标用户的特点和需求，明确产品的市场定位。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制定针对目标用户的营销策略，包括广告投放、内容营销、活动策划等。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利用社交媒体平台进行产品或服务的推广，扩大品牌知名度和影响力。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推广方案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制定市场策略与推广方案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社交化市场调研的方法与工具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903" b="690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平台类型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分析不同社交媒体平台的用户规模、活跃度、使用场景等，了解各平台的优势和特点。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内容传播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研究不同社交媒体平台的内容传播规律，包括话题热度、传播路径、用户互动等，以评估各平台的营销价值。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通过分析社交媒体平台上的用户数据，了解目标受众的年龄、性别、地域、兴趣等信息，为市场调研提供基础数据。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通过在线问卷、电话访谈、面对面访谈等方式收集用户数据，了解用户需求、行为习惯、消费观念等信息。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对收集到的数据进行整理、统计和分析，提取有价值的信息，为市场调研提供决策依据。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制定科学合理的调研方案，包括调研目的、对象、方法、问卷设计等，以确保调研结果的准确性和有效性。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用户调研与访谈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https://d.book118.com/687134135035006033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2024-09-06T12:33:05.935</cp:lastPrinted>
  <dcterms:created xsi:type="dcterms:W3CDTF">2024-09-06T04:33:05Z</dcterms:created>
  <dcterms:modified xsi:type="dcterms:W3CDTF">2024-09-06T04:33:08Z</dcterms:modified>
</cp:coreProperties>
</file>