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8A96B-E534-4520-A7DD-29B51602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E8B95-09EF-468C-9A2D-0E4DE6555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3C7F9-55B2-463F-B2E9-5794F900F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C6BF72-F365-44CD-BAFD-4B9BE675D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9B3C3A-EB39-4EBA-A055-12486661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198743-A615-4B1E-AC41-38C9A9040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277A8-F416-4DB3-B339-FE009491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90B0B-042F-4CEA-864A-25CF66E2E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1FAF0-DC53-4423-909A-945E4E74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E4092-252C-4A86-8961-202DD6342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EFA5F-FC9C-4336-8C48-D983909F5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6030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孕妇与乳母的营养需求与产后饮食恢复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乳母营养需求及哺乳期膳食调整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产后饮食恢复原则与策略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孕妇与乳母常见营养问题及解决方案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孕妇与乳母特殊情况下营养支持方案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孕妇在孕期会经历一系列生理变化，包括血容量增加、子宫和乳房增大、基础代谢率升高等。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为满足孕妇自身和胎儿生长发育的需要，孕妇对能量、蛋白质、脂肪、碳水化合物、维生素和矿物质等营养素的需求均有所增加。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孕期生理变化及营养需求特点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孕早期（1-3月）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孕中期（4-6月）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孕晚期（7-10月）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孕期各阶段营养需求侧重点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此阶段胎儿生长速度较慢，孕妇的营养需求与孕前基本相同。但应注意补充叶酸，以预防胎儿神经管畸形。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此阶段胎儿生长速度加快，孕妇的营养需求相应增加。应注意补充蛋白质、钙、铁等营养素，以满足胎儿骨骼、血液等系统的发育需要。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此阶段胎儿生长迅速，孕妇的营养需求达到高峰。应继续增加蛋白质、钙、铁等营养素的摄入量，同时控制总能量的摄入，以避免孕妇体重增长过快。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增加富含优质蛋白质的食…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如鱼、禽、蛋、瘦肉等。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适当增加奶类的摄入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奶类富含蛋白质和钙，是孕期的重要营养来源。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常吃含铁丰富的食物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如动物肝脏、瘦肉等，以预防孕期贫血。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适量摄入新鲜蔬菜和水果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提供维生素和矿物质，同时增加膳食纤维的摄入，预防便秘。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清淡饮食，少盐少油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避免摄入过多高盐、高脂肪食物，以预防孕期高血压和糖尿病等并发症。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孕期膳食指南与建议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乳母营养需求及哺乳期膳食调整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哺乳期妇女体内激素水平和代谢状况发生显著变化，需要更多的能量和营养素来满足自身和婴儿的需求。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乳汁合成和分泌过程中，需要充足的蛋白质、脂肪、矿物质和维生素等营养素。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哺乳期妇女对钙、铁、锌等矿物质的需求增加，同时需要更多的维生素A、D、E和B族维生素。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哺乳期生理变化及营养需求特点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初乳期（产后1-2周）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此阶段乳汁分泌量较少，但浓度高，富含蛋白质、矿物质和维生素。应注重补充优质蛋白质、钙、铁和维生素A等营养素。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过渡乳期（产后2-4周）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乳汁分泌量逐渐增加，但仍需保持较高的营养浓度。应继续补充优质蛋白质、钙、铁和维生素A等营养素，同时增加水分摄入。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成熟乳期（产后4周以后）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乳汁分泌量趋于稳定，但营养成分需求仍然较高。应注重全面均衡的营养摄入，包括蛋白质、脂肪、碳水化合物、矿物质和维生素等。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哺乳期各阶段营养需求侧重点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增加鱼、禽、蛋、瘦肉等优质蛋白质的摄入，每天应比孕前增加约80克的动物性食物。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保证充足的钙摄入，每天应摄入1000毫克左右的钙，可通过奶制品、豆制品、绿叶蔬菜等食物获取。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多摄入富含铁的食物，如动物肝脏、动物血、瘦肉等，以预防缺铁性贫血。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注重维生素A和维生素D的补充，可通过动物肝脏、蛋黄、奶制品等食物获取维生素A，通过晒太阳或摄入富含维生素D的食物如鱼肝油等获取维生素D。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保持水分充足摄入，每天至少饮水2000毫升以上，以促进乳汁分泌和保持身体水分平衡。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哺乳期膳食指南与建议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产后饮食恢复原则与策略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50" r="335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产后身体经历了分娩的剧烈变化，需要逐渐恢复到孕前状态。这包括子宫收缩、伤口愈合、荷尔蒙水平调整等。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身体恢复过程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根据产后身体恢复的不同阶段，饮食应逐步从流质、半流质过渡到正常饮食，确保营养均衡且易于消化。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产后身体恢复过程及饮食调整原则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第三阶段（产后8天以后）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饮食基本恢复正常，但仍需注意营养均衡和食物多样性。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第一阶段（产后1-3天）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以流质和半流质食物为主，如稀饭、粥、面条等，避免油腻和刺激性食物。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第二阶段（产后4-7天）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逐渐增加蛋白质的摄入，如瘦肉、鱼、蛋等，同时增加蔬菜和水果的摄入量。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产后各阶段饮食恢复策略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https://d.book118.com/687136030101006042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2024-09-15T18:54:22.405</cp:lastPrinted>
  <dcterms:created xsi:type="dcterms:W3CDTF">2024-09-15T10:54:22Z</dcterms:created>
  <dcterms:modified xsi:type="dcterms:W3CDTF">2024-09-15T10:54:24Z</dcterms:modified>
</cp:coreProperties>
</file>