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2EE95-0593-463F-AA29-8F4E05C97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3C201-36B0-43BE-BD0C-7B11A553C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4723E-09A2-42F4-BE35-83BAA4D68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38219-26DA-47D5-B36D-36442D913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97E358-16C3-4AE3-B94C-76942AB95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5B0396-E888-400E-8EE2-659CFF373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6BFB84-F84F-4FC0-94E4-6E4522E45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EF8C8-DE09-44DC-8855-077F4D643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F5462-BE41-4D89-8BCC-EC3E85C07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2D727-1213-4098-85B8-60949C357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CD529-76F3-48E0-A278-50BBD6C25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36056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生产标准化评审人员继续教育——电气资料\n## 1. 电气安全基础知识及标准概述\n### 1.1 电气安全基本概念及其重要性\n### 1.2 电气安全相关国家标准与行业标准\n### 1.3 电气安全管理体系与文件要求\n## 2. 电气设备安装与维护要点\n### 2.1 电气设备选型与安装要求\n### 2.2 电气设备日常维护与检查要点\n### 2.3 电气设备故障诊断与处理措施\n## 3. 电气线路设计与施工规范\n### 3.1 电气线路设计基本原则与要求\n### 3.2 电气线路施工质量控制与验收\n### 3.3 电气线路安全防护措施与火灾扑救\n## 4. 电气设备安全防护技术\n### 4.1 电气设备的绝缘与防护技术\n### 4.2 电气设备的接地与接零技术\n### 4.3 电气设备的漏电保护技术\n## 5. 电气安全检测与监控技术\n### 5.1 电气安全检测仪表与设备\n### 5.2 电气安全监控系统的设计与应用\n### 5.3 电气安全检测与监控技术的发展趋势\n## 6. 电气事故应急预案与处理\n### 6.1 电气事故应急预案的制定与实施\n### 6.2 电气事故的处理程序与方法\n### 6.3 电气事故案例分析与研究\n## 7. 安全生产标准化评审人员素质要求与培训\n### 7.1 安全生产标准化评审人员的素质要求\n### 7.2 安全生产标准化评审人员的培训内容与方式\n### 7.3 安全生产标准化评审人员的考核与管理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安全生产标准化评审人员继续教育——电气资料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61809"/>
            <a:ext cx="290464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 电气安全基础知识及标准概述</a:t>
            </a:r>
            <a:endParaRPr/>
          </a:p>
        </p:txBody>
      </p:sp>
      <p:sp>
        <p:nvSpPr>
          <p:cNvPr id="14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4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电气安全是指电气系统的安全运行，包括人身安全、设备安全和电气系统的安全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人身安全：防止触电、电气火灾等事故的发生，保障工作人员的安全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设备安全：确保电气设备正常运行，防止设备损坏、失效等造成的安全隐患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电气系统安全：保证电气系统的稳定运行，防止因故障、过载等原因导致系统崩溃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电气安全的重要性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电气安全是工业生产、商业和居民生活中的重要组成部分，关系到人们的生活质量和财产安全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电气事故的发生不仅会造成人员伤亡和财产损失，还会影响企业的正常生产和经营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加强电气安全管理和提高电气安全水平，有利于保障社会稳定和经济发展</a:t>
            </a:r>
            <a:endParaRPr/>
          </a:p>
        </p:txBody>
      </p: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电气安全基本概念及其重要性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</a:t>
                </a:r>
                <a:endParaRPr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GB/T 50063-2017 《电力装置的电测量仪表装置设计规范》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GB/T 50062-2020 《电力装置的继电保护和安全自动装置设计规范》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GB/T 14285-2016 《继电保护和安全自动装置技术规程》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</a:t>
                </a:r>
                <a:endParaRPr/>
              </a:p>
            </p:txBody>
          </p:sp>
          <p:sp>
            <p:nvSpPr>
              <p:cNvPr id="3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DL/T 448-2016 《电能计量装置技术管理规程》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DL/T 516-2016 《电力安全工作规程（发电厂和变电站电气部分）》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DL/T 522-2020 《电力安全工作规程（配电部分）》</a:t>
                </a:r>
                <a:endParaRPr/>
              </a:p>
            </p:txBody>
          </p:sp>
          <p:sp>
            <p:nvSpPr>
              <p:cNvPr id="3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电气安全相关国家标准与行业标准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电气安全管理体系</a:t>
                </a:r>
                <a:endParaRPr/>
              </a:p>
            </p:txBody>
          </p:sp>
          <p:sp>
            <p:nvSpPr>
              <p:cNvPr id="3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建立完善的电气安全管理制度，明确安全管理职责，确保电气安全工作的有效实施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加强电气设备的选型、安装、维护、检测和监控，降低电气事故的风险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建立电气事故应急预案，提高应对突发事故的能力，保障电气系统的安全稳定运行</a:t>
                </a:r>
                <a:endParaRPr/>
              </a:p>
            </p:txBody>
          </p:sp>
          <p:sp>
            <p:nvSpPr>
              <p:cNvPr id="3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文件要求</a:t>
                </a:r>
                <a:endParaRPr/>
              </a:p>
            </p:txBody>
          </p:sp>
          <p:sp>
            <p:nvSpPr>
              <p:cNvPr id="3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制定电气安全管理制度、操作规程、应急预案等文件，明确各项电气安全要求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建立电气安全档案，记录电气设备的选型、安装、维护、检测等数据，为安全管理提供依据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定期对电气安全文件进行审查和更新，确保文件的有效性和实时性</a:t>
                </a:r>
                <a:endParaRPr/>
              </a:p>
            </p:txBody>
          </p:sp>
          <p:sp>
            <p:nvSpPr>
              <p:cNvPr id="3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电气安全管理体系与文件要求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 电气设备安装与维护要点</a:t>
            </a:r>
            <a:endParaRPr/>
          </a:p>
        </p:txBody>
      </p:sp>
      <p:sp>
        <p:nvSpPr>
          <p:cNvPr id="34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34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电气设备选型</a:t>
                </a:r>
                <a:endParaRPr/>
              </a:p>
            </p:txBody>
          </p:sp>
          <p:sp>
            <p:nvSpPr>
              <p:cNvPr id="3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根据电气系统的安全要求、负荷特点和环境条件，选择合适的电气设备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考虑设备的性能、可靠性、安全性和经济性，确保设备能够满足电气系统的运行需求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选择具有良好安全性能的设备，如具有保护功能、过载保护、短路保护等功能的设备</a:t>
                </a:r>
                <a:endParaRPr/>
              </a:p>
            </p:txBody>
          </p:sp>
          <p:sp>
            <p:nvSpPr>
              <p:cNvPr id="3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安装要求</a:t>
                </a:r>
                <a:endParaRPr/>
              </a:p>
            </p:txBody>
          </p:sp>
          <p:sp>
            <p:nvSpPr>
              <p:cNvPr id="3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按照电气设备安装规范进行安装，确保设备安装的准确性、牢固性和可靠性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遵循电气设备的接线要求，合理布置线路，避免线路交叉、重叠和短路等现象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保持电气设备周围的环境整洁，防止高温、潮湿、灰尘等环境因素对设备造成不良影响</a:t>
                </a:r>
                <a:endParaRPr/>
              </a:p>
            </p:txBody>
          </p:sp>
          <p:sp>
            <p:nvSpPr>
              <p:cNvPr id="3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电气设备选型与安装要求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6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6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7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日常维护</a:t>
                </a:r>
                <a:endParaRPr/>
              </a:p>
            </p:txBody>
          </p:sp>
          <p:sp>
            <p:nvSpPr>
              <p:cNvPr id="37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定期对电气设备进行检查，确保设备处于良好状态，及时发现并处理潜在的安全隐患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对电气设备进行清洁、润滑、紧固等维护工作，延长设备的使用寿命，降低设备故障率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定期对电气设备进行功能测试，确保设备性能稳定可靠，保障电气系统的正常运行</a:t>
                </a:r>
                <a:endParaRPr/>
              </a:p>
            </p:txBody>
          </p:sp>
        </p:grpSp>
        <p:grpSp>
          <p:nvGrpSpPr>
            <p:cNvPr id="37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检查要点</a:t>
                </a:r>
                <a:endParaRPr/>
              </a:p>
            </p:txBody>
          </p:sp>
          <p:sp>
            <p:nvSpPr>
              <p:cNvPr id="3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检查电气设备的运行状况，如温度、湿度、电压、电流等参数是否符合要求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检查电气设备的保护装置是否正常，如保护器、断路器、接地装置等是否可靠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检查电气设备的接线是否正确，如接线是否牢固、线路是否绝缘良好等</a:t>
                </a:r>
                <a:endParaRPr/>
              </a:p>
            </p:txBody>
          </p:sp>
          <p:sp>
            <p:nvSpPr>
              <p:cNvPr id="37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电气设备日常维护与检查要点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故障诊断</a:t>
                </a:r>
                <a:endParaRPr/>
              </a:p>
            </p:txBody>
          </p:sp>
          <p:sp>
            <p:nvSpPr>
              <p:cNvPr id="3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根据电气设备的异常现象、故障信息和运行数据，分析故障原因，确定故障类型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利用电气设备的检测仪表和设备，对设备进行检测和分析，找出故障点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结合电气设备的使用寿命、运行环境和维护记录，判断设备的故障概率和可维修性</a:t>
                </a:r>
                <a:endParaRPr/>
              </a:p>
            </p:txBody>
          </p:sp>
          <p:sp>
            <p:nvSpPr>
              <p:cNvPr id="3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处理措施</a:t>
                </a:r>
                <a:endParaRPr/>
              </a:p>
            </p:txBody>
          </p:sp>
          <p:sp>
            <p:nvSpPr>
              <p:cNvPr id="3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对电气设备的故障进行及时处理，如更换损坏的部件、调整设备参数、修复线路等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采取相应的安全措施，如断电、挂牌、监护等，防止故障扩大和次生事故的发生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对电气设备进行定期检查和维护，防止故障的再次发生，提高设备的安全性能</a:t>
                </a:r>
                <a:endParaRPr/>
              </a:p>
            </p:txBody>
          </p:sp>
          <p:sp>
            <p:nvSpPr>
              <p:cNvPr id="3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电气设备故障诊断与处理措施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 电气线路设计与施工规范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遵循安全、经济、适用的原则，选择合适的线路布置和电气设备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保证电气线路的安全性能，满足电气系统的负荷需求和环境条件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考虑线路的长途传输和局部调节，提高线路的运行效率和稳定性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设计要求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合理选择线路的导体、绝缘材料和保护装置，确保线路的安全可靠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考虑线路的敷设方式，如架空、电缆、导管等，以满足工程的需要和环境的要求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遵循电气线路的安装规范，如接线方式、线路距离、交叉跨越等要求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电气线路设计基本原则与要求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施工质量控制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严格遵循电气线路的施工规范和设计要求，确保施工质量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对施工过程进行监督和检查，及时发现和处理施工中的问题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加强施工人员的培训和考核，提高施工人员的技能水平和工作质量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验收要求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对电气线路进行全面的检查和测试，确保线路的安装质量和性能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检查线路的接线是否正确、牢固，线路的绝缘是否良好，保护装置是否可靠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对电气线路进行验收记录，为后续的维护和管理提供依据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电气线路施工质量控制与验收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安全防护措施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电气线路应采取绝缘、隔离、屏蔽等防护措施，防止触电和火灾事故的发生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设置电气线路的保护装置，如熔断器、断路器、漏电保护器等，确保线路的安全运行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加强对电气线路的巡查和维护，及时发现和处理安全隐患，保障电气系统的安全稳定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火灾扑救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熟悉电气线路的火灾特点，如火势蔓延快、烟雾大、有毒气体等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采取正确的火灾扑救方法，如切断电源、使用灭火器、采取防爆措施等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加强电气火灾的预防和演练，提高工作人员的火灾应对能力和自救互救能力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电气线路安全防护措施与火灾扑救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 电气设备安全防护技术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6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绝缘技术</a:t>
                </a:r>
                <a:endParaRPr/>
              </a:p>
            </p:txBody>
          </p:sp>
          <p:sp>
            <p:nvSpPr>
              <p:cNvPr id="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选择合适的绝缘材料，如绝缘橡胶、绝缘漆、绝缘纸等，提高设备的绝缘性能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遵循绝缘材料的安装和使用规范，防止绝缘损坏和失效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定期对电气设备进行绝缘测试，确保设备的绝缘性能符合要求</a:t>
                </a:r>
                <a:endParaRPr/>
              </a:p>
            </p:txBody>
          </p:sp>
          <p:sp>
            <p:nvSpPr>
              <p:cNvPr id="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防护技术</a:t>
                </a:r>
                <a:endParaRPr/>
              </a:p>
            </p:txBody>
          </p:sp>
          <p:sp>
            <p:nvSpPr>
              <p:cNvPr id="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采用防护罩、防护栅栏、防护板等防护措施，保护电气设备免受外界损害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对电气设备进行防潮、防尘、防腐蚀等处理，延长设备的使用寿命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定期对电气设备进行检查和维护，确保设备的防护性能良好</a:t>
                </a:r>
                <a:endParaRPr/>
              </a:p>
            </p:txBody>
          </p:sp>
          <p:sp>
            <p:nvSpPr>
              <p:cNvPr id="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电气设备的绝缘与防护技术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https://d.book118.com/687136056142006042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安全生产标准化评审人员继续教育——电气资料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2024-09-16T05:42:45.825</cp:lastPrinted>
  <dcterms:created xsi:type="dcterms:W3CDTF">2024-09-15T21:42:45Z</dcterms:created>
  <dcterms:modified xsi:type="dcterms:W3CDTF">2024-09-15T21:42:47Z</dcterms:modified>
</cp:coreProperties>
</file>