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FBDE-253A-4E12-A769-4E92EED2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8BBBC-96BB-4C2B-A633-0A0C8CAC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81AC2-E1B8-4198-BEEA-1405C236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98F8E-65CA-4F52-BE37-87185F87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C74A1-DC92-4A1B-8C9C-92648019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63E73-533D-422E-B292-D6C729F8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E84A7-5572-422D-8A66-35249283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999BE-AE23-4B6F-8CED-B3F93EE4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C0144-5E5B-4C4B-8089-8149CF2E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4072B-814E-467F-B3C7-742B3653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D2250-F2F8-4769-8752-BE7DA2A5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6125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快递员培训岗位安全知识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人身安全知识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岗位安全意识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https://d.book118.com/687136125153006024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2024-08-29T02:52:11.500</cp:lastPrinted>
  <dcterms:created xsi:type="dcterms:W3CDTF">2024-08-28T18:52:11Z</dcterms:created>
  <dcterms:modified xsi:type="dcterms:W3CDTF">2024-08-28T18:52:13Z</dcterms:modified>
</cp:coreProperties>
</file>