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1FFFC-B7AE-4F2F-858D-8648AF27C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EDAF4-9CD4-4053-8AAC-6FE380A8C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BB358-8E7E-4744-8578-9DABC7E9F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319DDE-E523-465C-B4B3-CC38790BF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521A32-554E-4CA6-A199-EF673741D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224896-26EF-49AB-AD3A-4AB08281F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AC5866-2544-4293-AA95-23BB80205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A29F14-8CC3-4BF7-95B9-27395CD76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2D3E1-BABE-4F67-90A5-5422BCD94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39D8E-37A6-47C5-B6D5-F198D86B2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8D450-62CB-4646-943D-DB5737192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361550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药店合规与法律法规培训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药店合规概述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药品法律法规体系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药店经营许可与备案管理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药品采购与验收管理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药品储存与养护管理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药品销售与服务管理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药店合规监管与法律责任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药店合规概述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921" b="19921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685" b="23685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合规的重要性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药店作为药品流通的重要环节，其合规性直接关系到公众用药安全和健康。合规经营有助于提升药店信誉，增强消费者信心，促进药店可持续发展。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药店合规是指药店在经营过程中，遵守国家法律法规、行业标准和道德规范，确保药品安全、有效、经济、合理地提供给消费者。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当前，我国药店合规意识逐渐增强，但部分药店仍存在违法违规行为，如销售假药、劣药等。监管部门对药店的监管力度也在不断加强。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药店面临着多方面的挑战，如市场竞争激烈、利润空间压缩、消费者需求多样化等。这些挑战使得一些药店在追求经济效益的同时，忽视了合规经营的重要性。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药店合规的现状与挑战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535" b="453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智能化监管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随着科技的发展，监管部门将更多地运用大数据、人工智能等技术手段，对药店进行智能化监管，提高监管效率和准确性。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社会共治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政府、企业、公众等多方将共同参与药店合规治理，形成社会共治格局。公众监督和举报将成为药店合规监管的重要补充。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国际接轨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我国药店合规标准将逐渐向国际标准靠拢，推动药店合规管理的国际化进程。同时，药店也将积极参与国际交流与合作，提升自身合规水平。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药店合规的发展趋势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药品法律法规体系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《药品生产质量管理规范》（GMP）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确保药品生产过程达到规定的质量标准。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《中华人民共和国药品管理法》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对药品研制、生产、经营、使用和监督管理等方面做出全面规定，是药品管理的基本法律。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《药品注册管理办法》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规范药品注册行为，保证药品的安全、有效和质量可控。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国家药品法律法规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根据当地实际情况，对国家药品法律法规进行补充和细化。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各省、市、自治区制定的药品管理条例或办法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针对当地特色药品或中药材等制定的质量标准。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地方性药品标准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地方药品法律法规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339" b="2033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88" b="17888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国家药品监督管理局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负责全国药品监督管理工作，制定药品监管政策、标准和规范，组织药品审评审批和监督检查等。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省级药品监督管理部门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负责本行政区域内的药品监督管理工作，组织实施药品监管政策、标准和规范，开展药品监督检查和抽验等。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市县级药品监督管理部门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负责辖区内药品零售和使用环节的监督管理工作，包括药店的日常监管、药品广告的审查等。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药品监管部门的职责与权力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药店经营许可与备案管理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具备相应的场地、设施、人员和管理制度，符合药品经营质量管理规范。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申请条件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申请材料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250" r="12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包括申请表、企业资质证明、经营场所证明、设施设备清单、人员资质证明等。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提交申请后，由药品监督管理部门进行受理、审核、现场检查、审批决定等程序。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药店经营许可的申请与审批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包括药品经营许可证载明事项变更、新增经营品种等。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250" r="142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备案范围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包括备案表、相关证明文件等。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备案材料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提交备案材料后，由药品监督管理部门进行受理、审核、公示等程序。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备案流程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药店备案管理的流程与要求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合法经营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必须取得药品经营许可证，并按照许可范围依法经营。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遵守规范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严格遵守药品经营质量管理规范，确保药品质量与安全。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及时变更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药店发生变更事项时，应及时向药品监督管理部门申请变更或备案。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配合药品监督管理部门的监督检查，如实提供相关资料和情况。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许可与备案管理的注意事项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药品采购与验收管理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药品采购的原则与流程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对供应商进行评估和选择，确保其具有合法的药品生产或经营资质，且信誉良好、价格合理。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制定采购计划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根据药品库存、销售情况和市场需求等因素，制定合理的药品采购计划。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药品采购应遵循安全、有效、经济、合理的原则，确保采购的药品质量可靠、价格合理、供应及时。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签订合同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与选定的供应商签订采购合同，明确双方的权利和义务，包括药品品种、规格、数量、价格、交货时间等。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采购实施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按照合同约定进行药品采购，确保采购的药品符合质量标准。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https://d.book118.com/687136155022006036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2024-09-10T23:04:28.346</cp:lastPrinted>
  <dcterms:created xsi:type="dcterms:W3CDTF">2024-09-10T15:04:28Z</dcterms:created>
  <dcterms:modified xsi:type="dcterms:W3CDTF">2024-09-10T15:04:30Z</dcterms:modified>
</cp:coreProperties>
</file>