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E527E-F9A9-49F2-B493-8E2886CF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A651A-6BC4-4A9D-8A23-870945D5C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35ADF-B7E3-4B10-B819-445AA3EA1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5658B-A6B3-4EA5-8C41-E3E8425F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4EBADC-BB67-4BB3-93B2-2221E641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EB7CD9-E95E-4937-AEAD-07683231E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BFDD61-94E0-4E06-9989-968CC345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EFACC-4F58-4563-802C-24150D0C2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52210-B68F-4F76-8F16-0D85A15F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B92B8-CF54-4443-8B06-C4FB329C5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B3BB-69B3-4288-9ED3-7089D28CC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40016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提高型钢混凝土结构施工量一次验收合格率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型钢混凝土结构施工现状分析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影响一次验收合格率的因素分析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提高一次验收合格率的措施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8" r="213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型钢混凝土结构广泛应用于建筑工程中，提高一次验收合格率能够减少返工和整改的时间和成本，从而提高施工效率。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一次验收合格率的提高意味着在施工过程中对质量控制的加强，从而保障工程质量的稳定性和可靠性。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减少返工和整改能够节约资源和能源，减少建筑垃圾的产生，符合可持续发展的要求。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型钢混凝土结构施工流程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验收标准和规范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一次验收合格率统计和分析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提高一次验收合格率的措施和建议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包括施工前的准备、施工过程中的质量控制和施工后的验收等环节。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介绍型钢混凝土结构验收的相关标准和规范，包括国家标准、行业标准和地方标准等。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对施工过程中的一次验收合格率进行统计和分析，找出影响合格率的主要因素和问题。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针对影响合格率的主要因素和问题，提出相应的措施和建议，包括技术、管理、人员培训等方面的措施。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型钢混凝土结构施工现状分析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型钢混凝土结构特点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型钢混凝土结构结合了钢材的高强度和混凝土的良好耐久性，能够承受较大的荷载。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型钢在混凝土中的嵌入，使得结构在受力时能够产生一定的变形，吸收能量，提高抗震性能。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型钢混凝土结构可采用预制装配式施工，提高施工效率，缩短工期。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高强度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延性好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施工便捷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施工材料质量控制不严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部分施工单位对进场的钢材、混凝土等材料质量把控不严，导致结构安全隐患。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施工工艺不规范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施工过程中存在未按规范要求进行施工的情况，如混凝土浇筑不密实、型钢安装偏差等。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施工人员技术水平参差不齐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部分施工人员对型钢混凝土结构施工技术掌握不足，影响施工质量。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583" b="1358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验收标准不明确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合格率波动较大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合格率有待提高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一次验收合格率现状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由于施工质量控制不稳定，型钢混凝土结构一次验收合格率在不同项目之间存在较大差异。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总体来看，型钢混凝土结构一次验收合格率仍有提升空间，需要进一步加强施工质量控制和验收标准制定。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目前针对型钢混凝土结构的一次验收标准尚不完善，导致验收过程中存在主观性和随意性。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影响一次验收合格率的因素分析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设计师对型钢混凝土结构的设计规范理解不透彻，可能导致设计参数选择不当，进而影响施工质量。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设计规范理解不足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在设计过程中，若对结构受力分析不准确，可能导致构件尺寸、配筋等设计不合理，从而影响施工质量。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结构分析不准确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对于节点、连接等细节设计考虑不周，可能导致施工难度增加，影响施工质量和效率。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细节设计不到位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材料质量不达标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若采用的钢材、混凝土等材料质量不符合规范要求，将直接影响施工质量和结构安全。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材料性能不稳定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材料性能如强度、韧性等不稳定，可能导致施工质量波动，影响一次验收合格率。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材料供应不及时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施工过程中材料供应不及时，可能导致施工中断或赶工现象，进而影响施工质量和一次验收合格率。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施工工艺不合理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若施工工艺选择不当或执行不规范，可能导致施工质量不达标，如混凝土浇筑不密实、钢筋连接不牢固等。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施工队伍素质不高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施工队伍技术水平参差不齐，若缺乏专业培训和技术交底，可能影响施工质量和效率。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施工设备不完善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缺乏先进的施工设备或设备维护保养不到位，可能影响施工精度和效率，进而影响一次验收合格率。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若施工企业质量管理体系不完善，缺乏有效的质量监控措施，可能导致施工质量不达标。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设计、施工、监理等各方沟通协调不畅，可能导致施工过程中的问题得不到及时解决，影响施工质量和进度。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沟通协调不畅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若验收标准模糊或执行不严格，可能导致施工质量不符合规范要求却通过验收，留下安全隐患。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验收标准不明确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https://d.book118.com/687140016015006042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2024-09-15T05:43:40.362</cp:lastPrinted>
  <dcterms:created xsi:type="dcterms:W3CDTF">2024-09-14T21:43:40Z</dcterms:created>
  <dcterms:modified xsi:type="dcterms:W3CDTF">2024-09-14T21:43:42Z</dcterms:modified>
</cp:coreProperties>
</file>