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7A899-DA51-4F3E-9E34-4B0CFACE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A62EF-BD93-41DA-AB73-DE8D00500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32F97-572A-481C-92B4-8D501B86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372BD-EDFE-4C31-B4A0-A1ABB8185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C5766-10D6-4069-8B3E-E3AD12250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E8671-BB00-488D-A283-636CCB9D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C3C91-F5A1-426F-ACFE-CC3EA5B93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9C1E3-B181-43FE-98CF-BFD19FDF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2E496-568E-46DA-964B-2CC5E73C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5FB5D-D912-4265-B36E-433279AB6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FD3E7-262A-4DE1-B314-780428C4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4102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合同法下的无因保管责任与规定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无因保管合同基本要素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无因保管责任类型及构成要件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无因保管规定解读与案例分析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无因保管责任承担方式及救济途径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完善无因保管制度建议与展望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合同法的起源与发展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合同法作为民商法的重要组成部分，起源于古罗马法，并在现代社会中得到了广泛的发展和应用。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合同法的基本原则包括自由、平等、公平、诚信等，这些原则为合同的订立、履行、变更和终止提供了基本的法律保障。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合同类型与保管合同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合同法规定了多种合同类型，其中保管合同是一种特殊的合同类型，涉及到寄托人将物品交付给保管人进行保管的行为。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无因保管是指保管人没有法律上的原因而自愿为他人保管物品，且未收取报酬的行为。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无因保管的构成要件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无因保管的构成要件包括保管人自愿为他人保管物品、未收取报酬、无法律上的原因等。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无因保管与有因保管的区别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无因保管与有因保管的主要区别在于是否有法律上的原因，有因保管是基于法律规定或当事人约定而产生的保管义务，而无因保管则是基于自愿行为而产生的。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无因保管定义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33" r="93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研究无因保管责任与规定有助于明确无因保管人的法律责任，为纠纷解决提供法律依据。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明确无因保管的法律责任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无因保管作为合同法中的一个特殊问题，对其研究有助于完善合同法的理论体系，推动合同法的进一步发展。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完善合同法理论体系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通过对无因保管责任与规定的研究，可以为实践中的无因保管行为提供指导，促进无因保管行为的规范化和合法化。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指导实践中的无因保管行为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无因保管合同基本要素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10" r="33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具备完全民事行为能力，能够独立承担民事责任。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保管人资格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对寄存物享有所有权或合法占有权，且具备相应的民事行为能力。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寄存人资格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当事人资格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标的物必须符合法律规定，不得是违禁品或非法物品。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可保管性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标的物应具有可保管性，即能够被妥善保管且不会对保管人造成不合理负担。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标的物应是特定的，或者在合同中明确约定其种类、数量、质量等特征。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保管期限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合同中应明确约定保管期限，包括起始时间和终止时间。若未约定，则根据交易习惯或法律规定确定。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保管费用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合同中应明确约定保管费用及其支付方式。若未约定，则根据交易习惯或法律规定确定。若寄存人未按约定支付费用，保管人有权留置寄存物并要求寄存人支付费用及相应损失。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25" r="17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保管期限及费用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无因保管责任类型及构成要件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保管人未按照约定履行保管义务，造成寄存人损失的，应当承担违约责任。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保管人因违约行为造成寄存人损失的，应当承担损害赔偿责任，包括直接损失和间接损失。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损害赔偿责任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违反保管义务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594" r="1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保管人因故意或过失造成寄存人财产损失的，构成侵权行为，应当承担侵权责任。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归责原则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侵权责任采用过错责任原则，即保管人存在过错才承担侵权责任；但在特定情况下，也可能采用无过错责任原则。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https://d.book118.com/687141020033006041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2024-09-13T22:05:09.264</cp:lastPrinted>
  <dcterms:created xsi:type="dcterms:W3CDTF">2024-09-13T14:05:09Z</dcterms:created>
  <dcterms:modified xsi:type="dcterms:W3CDTF">2024-09-13T14:05:11Z</dcterms:modified>
</cp:coreProperties>
</file>