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F2E53-6410-419D-B73A-9B07A91E2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D78CC-CBF0-4D8C-A204-0DA6B0020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29BCE-47BB-449C-B07A-6BA72337E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B180D0-B878-42BB-A049-D44E966C7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3D8F43-CECF-40C1-97B6-D9F13ED9F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8EC94A-20AC-4148-AD3D-6B3C8F5C8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F0FCD9-39CA-4F51-ACA2-AF2F32634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4023FA-ABDE-40E3-A80E-B49D29B3A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341EEA-46D0-494A-83ED-43120475E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B62BE-71EE-40DA-8F2E-A3F00F4A4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7CDAB-A2F2-413A-B675-F2270DAB9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14212112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三角形的相似性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三角形相似性概念及性质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三角形相似性判定方法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三角形相似性在几何证明中应用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三角形相似性在实际问题中应用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三角形相似性解题技巧与误区提示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三角形相似性知识拓展与延伸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三角形相似性概念及性质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相似性定义与基本性质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两个三角形如果它们的对应角相等，则称这两个三角形相似。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若$triangle ABC sim triangle A'B'C'$，则$angle A = angle A'$，$angle B = angle B'$，$angle C = angle C'$。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若$triangle ABC sim triangle A'B'C'$，则$frac{AB}{A'B'} = frac{BC}{B'C'} = frac{CA}{C'A'}$。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对应角相等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对应边成比例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83" r="978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角角角（AAA）定理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边角边（SAS）定理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边边边（SSS）定理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如果两个三角形的三组对应角分别相等，则这两个三角形相似。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如果两个三角形有两组对应角相等，且夹角的两边对应成比例，则这两个三角形相似。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如果两个三角形的三边对应成比例，则这两个三角形相似。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相似三角形判定定理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面积比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中线、高、角平分线性质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周长比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外接圆与内切圆性质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相似三角形性质总结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相似三角形的面积比等于其对应边长的平方比，即$frac{[ABC]}{[A'B'C']} = left(frac{AB}{A'B'}right)^2$。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相似三角形的对应中线、高、角平分线的比都等于其对应边长的比。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相似三角形的周长比等于其对应边长的比，即$frac{P_{ABC}}{P_{A'B'C'}} = frac{AB}{A'B'}$。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若两个三角形相似，则它们的外接圆半径之比等于其对应边长之比，内切圆半径之比也等于其对应边长之比。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三角形相似性判定方法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如果两个三角形有两个对应的角分别相等，则这两个三角形相似。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如果两个三角形的一个角相等，且夹这个角的两边成比例，则这两个三角形相似。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角度条件判定法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如果两个三角形的三边对应成比例，则这两个三角形相似。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如果两个三角形的两边对应成比例，且夹角相等，则这两个三角形相似。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边长比例判定法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95814" y="4807648"/>
            <a:ext cx="1401413" cy="2050351"/>
            <a:chOff x="6895814" y="4807648"/>
            <a:chExt cx="1401413" cy="2050351"/>
          </a:xfrm>
        </p:grpSpPr>
        <p:sp>
          <p:nvSpPr>
            <p:cNvPr id="3" name="Freeform 3"/>
            <p:cNvSpPr/>
            <p:nvPr/>
          </p:nvSpPr>
          <p:spPr>
            <a:xfrm>
              <a:off x="6895814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57618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728014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4025837" y="4254913"/>
            <a:ext cx="1723930" cy="2603087"/>
            <a:chOff x="4025837" y="4254913"/>
            <a:chExt cx="1723930" cy="2603087"/>
          </a:xfrm>
        </p:grpSpPr>
        <p:sp>
          <p:nvSpPr>
            <p:cNvPr id="7" name="Freeform 7"/>
            <p:cNvSpPr/>
            <p:nvPr/>
          </p:nvSpPr>
          <p:spPr>
            <a:xfrm>
              <a:off x="4025837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3337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513993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870645" y="4807648"/>
            <a:ext cx="1401412" cy="2050351"/>
            <a:chOff x="2870645" y="4807648"/>
            <a:chExt cx="1401412" cy="2050351"/>
          </a:xfrm>
        </p:grpSpPr>
        <p:sp>
          <p:nvSpPr>
            <p:cNvPr id="11" name="Freeform 11"/>
            <p:cNvSpPr/>
            <p:nvPr/>
          </p:nvSpPr>
          <p:spPr>
            <a:xfrm>
              <a:off x="2870645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55101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25497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71" y="4254913"/>
            <a:ext cx="1724026" cy="2603087"/>
            <a:chOff x="571" y="4254913"/>
            <a:chExt cx="1724026" cy="2603087"/>
          </a:xfrm>
        </p:grpSpPr>
        <p:sp>
          <p:nvSpPr>
            <p:cNvPr id="15" name="Freeform 15"/>
            <p:cNvSpPr/>
            <p:nvPr/>
          </p:nvSpPr>
          <p:spPr>
            <a:xfrm>
              <a:off x="571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90820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8728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10791253" y="4807648"/>
            <a:ext cx="1401413" cy="2050351"/>
            <a:chOff x="10791253" y="4807648"/>
            <a:chExt cx="1401413" cy="2050351"/>
          </a:xfrm>
        </p:grpSpPr>
        <p:sp>
          <p:nvSpPr>
            <p:cNvPr id="19" name="Freeform 19"/>
            <p:cNvSpPr/>
            <p:nvPr/>
          </p:nvSpPr>
          <p:spPr>
            <a:xfrm>
              <a:off x="10791253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11471624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1117558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7921180" y="4254913"/>
            <a:ext cx="1724025" cy="2603087"/>
            <a:chOff x="7921180" y="4254913"/>
            <a:chExt cx="1724025" cy="2603087"/>
          </a:xfrm>
        </p:grpSpPr>
        <p:sp>
          <p:nvSpPr>
            <p:cNvPr id="23" name="Freeform 23"/>
            <p:cNvSpPr/>
            <p:nvPr/>
          </p:nvSpPr>
          <p:spPr>
            <a:xfrm>
              <a:off x="7921180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8828817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409337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1013365" y="3065336"/>
            <a:ext cx="2631566" cy="3792664"/>
            <a:chOff x="1013365" y="3065336"/>
            <a:chExt cx="2631566" cy="3792664"/>
          </a:xfrm>
        </p:grpSpPr>
        <p:sp>
          <p:nvSpPr>
            <p:cNvPr id="27" name="Freeform 27"/>
            <p:cNvSpPr/>
            <p:nvPr/>
          </p:nvSpPr>
          <p:spPr>
            <a:xfrm>
              <a:off x="1013365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29148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176107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038630" y="3065336"/>
            <a:ext cx="2631566" cy="3792664"/>
            <a:chOff x="5038630" y="3065336"/>
            <a:chExt cx="2631566" cy="3792664"/>
          </a:xfrm>
        </p:grpSpPr>
        <p:sp>
          <p:nvSpPr>
            <p:cNvPr id="31" name="Freeform 31"/>
            <p:cNvSpPr/>
            <p:nvPr/>
          </p:nvSpPr>
          <p:spPr>
            <a:xfrm>
              <a:off x="5038630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6354413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78624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8933974" y="3065336"/>
            <a:ext cx="2631566" cy="3792664"/>
            <a:chOff x="8933974" y="3065336"/>
            <a:chExt cx="2631566" cy="3792664"/>
          </a:xfrm>
        </p:grpSpPr>
        <p:sp>
          <p:nvSpPr>
            <p:cNvPr id="35" name="Freeform 35"/>
            <p:cNvSpPr/>
            <p:nvPr/>
          </p:nvSpPr>
          <p:spPr>
            <a:xfrm>
              <a:off x="8933974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0249757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9681686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454343" y="1185008"/>
            <a:ext cx="11407327" cy="10953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如果两个三角形的面积比等于对应边长的平方比，则这两个三角形相似。</a:t>
            </a:r>
          </a:p>
        </p:txBody>
      </p:sp>
      <p:sp>
        <p:nvSpPr>
          <p:cNvPr id="39" name="Freeform 39"/>
          <p:cNvSpPr/>
          <p:nvPr/>
        </p:nvSpPr>
        <p:spPr>
          <a:xfrm>
            <a:off x="1857479" y="3481546"/>
            <a:ext cx="773367" cy="773367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963481" y="3429000"/>
            <a:ext cx="781865" cy="781865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9792903" y="3288801"/>
            <a:ext cx="922065" cy="922065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面积比例判定法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通过作高线构造相似三角形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在三角形中作一条高线，可以将原三角形划分为两个直角三角形，且这两个直角三角形与原三角形相似。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通过作平行线构造相似三角形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在三角形中作一条与一边平行的线段，可以构造出与原三角形相似的三角形。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通过作中线构造相似三角形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在三角形中作一条中线，可以将原三角形划分为两个面积相等的小三角形，且小三角形与原三角形相似。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其他辅助线构造技巧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三角形相似性在几何证明中应用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利用相似三角形的对应角相等来证明角度问题。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通过构造相似三角形，将待证角度转化为已知角度或易证角度。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利用相似三角形的性质，如等比性质、合比性质等，来证明角度问题。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角度问题证明策略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利用相似三角形的对应边成比例来证明边长问题。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通过构造相似三角形，将待证边长转化为已知边长或易证边长。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利用相似三角形的性质，如等比性质、合比性质等，来证明边长问题。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边长问题证明策略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利用相似三角形的面积比等于相似比的平方来证明面积问题。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通过构造相似三角形，将待证面积转化为已知面积或易证面积。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利用相似三角形的性质，如等比性质、合比性质等，来证明面积问题。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面积问题证明策略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https://d.book118.com/687142121122006044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2024-09-19T03:56:11.088</cp:lastPrinted>
  <dcterms:created xsi:type="dcterms:W3CDTF">2024-09-18T19:56:11Z</dcterms:created>
  <dcterms:modified xsi:type="dcterms:W3CDTF">2024-09-18T19:56:13Z</dcterms:modified>
</cp:coreProperties>
</file>