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9C6DE2B-41A7-482B-BA15-518ADF8C86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E7221F-1DC5-484B-87FA-C3781756B4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F8A94D-2262-4C1E-A8F6-72480579D6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891DB9-34FC-40E6-BF20-450D9FC0F2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97DCEF6-2003-4493-A593-4CC186264A4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ABABBE7-2008-4215-A4F5-659E6AA7852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42DA80F-77C0-4CC7-B86D-959D3223AB8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AB519C-3BEE-4C20-9511-E32585497D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DA6855-C1D7-4B43-B63B-789E10DE3B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27BF9F-E79E-4405-9963-24DE58AC62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ECABAB-87AD-4E45-8736-DC8EF8F957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7143033142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物流的概念</a:t>
            </a:r>
          </a:p>
        </p:txBody>
      </p:sp>
      <p:sp>
        <p:nvSpPr>
          <p:cNvPr id="3" name="TextBox 3"/>
          <p:cNvSpPr txBox="1"/>
          <p:nvPr/>
        </p:nvSpPr>
        <p:spPr>
          <a:xfrm>
            <a:off x="581004" y="4871256"/>
            <a:ext cx="3607967" cy="4000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汇报人：AA</a:t>
            </a:r>
          </a:p>
        </p:txBody>
      </p:sp>
      <p:sp>
        <p:nvSpPr>
          <p:cNvPr id="4" name="TextBox 4"/>
          <p:cNvSpPr txBox="1"/>
          <p:nvPr/>
        </p:nvSpPr>
        <p:spPr>
          <a:xfrm>
            <a:off x="581004" y="5480856"/>
            <a:ext cx="3128727"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物流定义与基本功能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物流系统构成与运作流程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纵向上行松散整合策略及应用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横向购并紧密整合策略及应用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协同化物流战略制定与实施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物流市场定位与联动战略部署</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物流定义与基本功能</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物流的定义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物流是指物品从供应地向接收地的实体流动过程中，根据实际需要，将运输、储存、装卸、搬运、包装、流通加工、配送、信息处理等功能有机结合起来实现用户要求的过程。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物流的构成</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物流由运输、储存、装卸、搬运、包装、流通加工、配送、信息处理等基本功能组成。</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物流概念解析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1551" b="2155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6189" b="618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物流基本功能介绍</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运输功能</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运输是物流的核心业务之一，选择何种运输手段对于物流效率具有十分重要的意义。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储存功能</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包括堆存、保管、保养、维护等活动，储存功能在物流体系中起着缓冲、调节和平衡的作用。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装卸搬运功能</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装卸搬运是随运输和保管而产生的必要物流活动，是对运输、保管、包装、流通加工等物流活动进行衔接的中间环节。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包装功能</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为使物流过程中的货物完好地运送到用户手中，并满足用户和服务对象的要求，需要对大多数商品进行不同方式、不同程度的包装。</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配送功能</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配送是物流中一种特殊的、综合的活动形式，是商流与物流紧密结合，包含了商流活动和物流活动，也包含了物流中若干功能要素的一种形式。</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信息处理功能</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包括信息的输入、传输、储存、处理等环节，以确保物流活动的顺利进行和高效运作。</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流通加工功能</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流通加工功能是在物品从生产领域向消费领域流动的过程中，为了促进产品销售、维护产品质量和实现物流效率化，对物品进行加工处理，使物品发生物理或化学性变化的功能。</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物流基本功能介绍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6088" r="26088"/>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物流作为现代经济的重要组成部分，通过优化资源配置和提高生产效率，促进了经济的发展。</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促进经济发展</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通过高效的物流管理，企业可以降低运营成本、提高产品质量和客户满意度，从而提升自身的竞争力。</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提高企业竞争力</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物流的发展使得商品和服务能够更快速、更便捷地送达消费者手中，提高了人民生活的便利性和质量。</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方便人民生活</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随着全球化的深入发展，国际贸易和跨国投资不断增加，物流在连接全球市场和推动全球化进程中发挥着重要作用。</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推动全球化进程</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物流在现代经济中作用</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物流系统构成与运作流程</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运用各种运输工具和设备，将物品从一个地点转移到另一个地点的过程。</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运输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625" r="14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仓储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625" r="14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装卸搬运</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123" r="112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对物品进行储存和保管，以调节供需之间的不平衡。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在物流过程中对物品进行装卸和搬运，以改变其存放状态和空间位置。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物流系统组成要素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31431" r="31431"/>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9976" r="19976"/>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物流系统组成要素</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为保护物品、方便运输和促进销售而进行的各种包装活动。</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在流通过程中对物品进行的加工活动，如分拣、配货、组装等。</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根据用户需求，将物品从供应地送达到指定地点的过程。</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运用信息技术对物流过程中的各种信息进行采集、处理、传递和应用。</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包装</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流通加工</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配送</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信息处理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费用结算</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对物流服务过程中产生的费用进行结算和处理。</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运输管理</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选择合适的运输方式和工具，进行物品的运输和跟踪。</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配送管理</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根据客户需求和库存情况，制定配送计划并进行配送管理。</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订单处理</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接收客户订单，并进行确认和处理。</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库存管理</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根据订单和库存情况，制定库存计划并进行库存管理。</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物流运作流程详解</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信息技术在物流中应用</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条码技术</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通过条码技术对物品进行标识和跟踪，提高物流运作的效率和准确性。</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RFID技术</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通过无线射频识别技术对物品进行自动识别和数据采集，实现物流信息的实时更新和处理。</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GPS/GIS技术</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运用全球定位系统和地理信息系统技术对运输工具和物品进行定位和跟踪，提高物流运作的可视化和智能化水平。</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EDI技术</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通过电子数据交换技术实现供应链上下游企业之间的信息共享和协同作业，提高物流运作的效率和协同性。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纵向上行松散整合策略及应用</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纵向上行松散整合是一种物流策略，旨在通过协调供应链中的各个环节，提高整体效率和灵活性。</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该策略强调在供应链的不同层级之间建立松散的合作关系，允许各环节保持一定的独立性和自主性，同时实现资源的共享和优化配置。</a:t>
            </a:r>
          </a:p>
        </p:txBody>
      </p:sp>
      <p:pic>
        <p:nvPicPr>
          <p:cNvPr id="6" name="Picture 6"/>
          <p:cNvPicPr>
            <a:picLocks noChangeAspect="1"/>
          </p:cNvPicPr>
          <p:nvPr/>
        </p:nvPicPr>
        <p:blipFill>
          <a:blip r:embed="rId2"/>
          <a:srcRect t="7899" b="7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865" b="2865"/>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纵向上行松散整合注重信息的透明度和实时性，通过信息技术手段促进各环节之间的沟通和协作。</a:t>
            </a:r>
          </a:p>
        </p:txBody>
      </p:sp>
      <p:pic>
        <p:nvPicPr>
          <p:cNvPr id="10" name="Picture 10"/>
          <p:cNvPicPr>
            <a:picLocks noChangeAspect="1"/>
          </p:cNvPicPr>
          <p:nvPr/>
        </p:nvPicPr>
        <p:blipFill>
          <a:blip r:embed="rId4"/>
          <a:srcRect t="21912" b="21912"/>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纵向上行松散整合概念阐述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https://d.book118.com/687143033142006042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2024-09-16T05:44:28.029</cp:lastPrinted>
  <dcterms:created xsi:type="dcterms:W3CDTF">2024-09-15T21:44:28Z</dcterms:created>
  <dcterms:modified xsi:type="dcterms:W3CDTF">2024-09-15T21:44:30Z</dcterms:modified>
</cp:coreProperties>
</file>