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214A7-545A-4F44-A4A2-B02AC0FB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20FA-1F09-4556-8259-11D5BACB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B5D9-072C-4520-A857-C1ADE4108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25E2D-83A1-4CC1-9891-8D999931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3199F-1020-468F-B3C7-E2DCA664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223EC-BE4A-4D3D-B7CD-B17755A9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8D1FA-9512-445E-BC3D-93D307B8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D103A-C1A4-4A94-975D-3CCDCC47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39FD1-2BF9-421E-B8DE-755F0585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8FADC-77AC-473B-AC5D-1FF76452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23F26-49F2-47B9-B3C7-0F5B0769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404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2023-2028年版水管项目可行性研究报告大纲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项目背景和目标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组织与人力资源配置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环境与社会影响评估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项目背景和目标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01" b="1710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当前水管设施老化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目前的水管设施使用年限过长，存在严重的老化现象，导致频繁的维修和更换需求。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随着城市人口和建设规模的不断扩大，对水管设施的需求也在增加，需要建设新的水管设施来满足需求。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社会对环境保护的意识逐渐提高，对水质的要求也越来越高，需要更先进的水管设施来保证水质。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建设新的水管设施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计划建设新的水管设施，以满足城市发展和人口增长的需求。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通过采用先进的水处理技术，提高水质，满足人们对健康饮水的需求。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通过优化设计和技术升级，降低水管设施的维护成本。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项目的实施可以保证居民用水安全，提高居民的生活质量。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保障居民用水安全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项目建成后可以满足城市发展的需求，为城市的繁荣和发展提供基础保障。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项目的实施可以推动相关科技的进步，促进产业升级和技术创新。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明确项目产品的目标市场，分析目标市场的需求特点、消费水平及潜在增长空间。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分析当前水管市场的总体需求规模，以及不同类型、规格、用途的水管产品的需求情况。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未来市场需求预测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基于当前市场需求、经济发展趋势、人口增长等因素，预测未来几年水管市场的需求变化趋势。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对当前市场上主要的水管产品生产商、品牌进行对比分析，了解各自的市场份额、产品特点、竞争优势等。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根据市场竞争情况，制定项目产品的竞争策略，包括价格、品质、服务等方面。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分析项目产品在市场上的竞争优势，以及如何通过差异化战略来提高市场竞争力。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分析消费者在购买水管产品时的决策过程，包括信息收集、品牌选择、购买渠道等方面。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消费者口碑与品牌忠诚度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了解消费者对水管产品的口碑和品牌忠诚度，分析如何通过提升产品品质和服务来提高消费者满意度和忠诚度。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通过市场调查了解消费者对水管产品的需求偏好，如材质、外观、性能等方面的要求。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采用新型环保材料，如高分子复合材料、不锈钢等，以替代传统的铸铁、水泥等材料，提高水管的耐久性和环保性能。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引入智能化技术，如物联网、传感器等，实现水管系统的远程监控和智能管理，提高管理效率和降低维护成本。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结合水力学原理，优化水管设计，降低水阻力和能耗，提高输水效率。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项目实施需要具备相关技术背景的专业人员，包括材料工程师、水力学专家、电气工程师等。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需要相应的生产设备、检测设备和实验设备，以确保技术实施的质量和效率。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需要充足的资金支持，包括设备采购、人员培训和项目研发等方面的费用。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技术实施条件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技术适应性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评估所选技术是否适应项目的实际需求和环境条件，是否存在不兼容或限制条件。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评估技术的成本效益，包括设备采购、人员培训、技术维护等方面的费用，以确保项目的经济效益。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评估所选技术的成熟度和可靠性，确保项目实施过程中不会因技术问题而导致失败。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组织与人力资源配置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确定项目组织结构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根据项目规模、复杂性和其他相关因素，设计合适的项目组织结构，包括职能部门、项目组和跨部门团队等。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明确职责与分工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为各个组织层级分配明确的职责，确保各层级之间的有效协作和沟通，避免职责重叠或空白。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制定决策流程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明确项目决策的流程和责任人，确保项目决策的高效性和准确性。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确定人员需求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根据项目需求和目标，分析所需的人员类型、数量和技能要求。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制定招聘计划，通过多种渠道选拔合适的人员，确保项目团队具备必要的能力和经验。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人员配置与分工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根据人员能力和项目需求，合理配置人员并明确分工，确保项目团队的高效协作。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https://d.book118.com/687144043036006033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2024-09-06T13:37:02.082</cp:lastPrinted>
  <dcterms:created xsi:type="dcterms:W3CDTF">2024-09-06T05:37:02Z</dcterms:created>
  <dcterms:modified xsi:type="dcterms:W3CDTF">2024-09-06T05:37:04Z</dcterms:modified>
</cp:coreProperties>
</file>