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5D82880-969F-4662-B212-1F0DE1D25C0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A0304-C43A-4ED7-92C7-6247273FE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FC957-88C0-4FEF-A58A-34FE979BC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80D7A-66EE-4013-985F-C3D38A874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1B726-76F1-46F3-81D0-24A84F6DC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7846DA-AB4D-456B-AFB2-73E5B5A32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3E3416-8F0E-4D3E-8E5C-2A7854951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6850FB-50A4-4958-93AC-B174D6EED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9DA206-343D-44AF-AC48-51A9C6775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6D13ED-8F39-42FB-8210-9DEA4E639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E33C2-5E5A-4A9C-856B-FA3D35309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1A348-930A-4198-BB51-B35F20300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641FAAF-78A3-498C-A1E8-2B9A7F96DCE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2AEA424-BEAE-434E-B748-ACC33F1D77E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4506004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应急救援在安全生产中的作用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064040" y="4151520"/>
            <a:ext cx="4063680" cy="1081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DADA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应急救援在安全生产中的作用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应急救援预防措施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应急救援应对措施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应急救援恢复工作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应急救援技术创新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应急救援未来展望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应急救援在安全生产中的作用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https://d.book118.com/687145060044006054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应急救援在安全生产中的作用</vt:lpstr>
      <vt:lpstr>目录</vt:lpstr>
      <vt:lpstr>第1章 应急救援在安全生产中的作用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2024-09-28T12:56:50.971</cp:lastPrinted>
  <dcterms:created xsi:type="dcterms:W3CDTF">2024-09-28T04:56:50Z</dcterms:created>
  <dcterms:modified xsi:type="dcterms:W3CDTF">2024-09-28T04:56:52Z</dcterms:modified>
</cp:coreProperties>
</file>