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4A2BA-C6F2-46ED-9E1A-1D660605F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61BCE-65BF-4183-8681-FD3E8CD35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88267-FAE4-4C88-A669-260EE8811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5FDA6-66BA-40BB-8AD6-6F7D22004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D7C2E-1648-4589-9E90-D1F7D90BA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650C0-117C-47EC-8400-BB8860A03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1D2019-8A99-45AE-AA32-308EF7F12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ED04C-6C46-44FB-B960-3F52F1D40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1E0ED-B1C3-496D-99CD-AD919EA68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7895B-F84E-447B-8067-9DD0991A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F521D-9BEB-4076-B38D-CCC6620EB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46145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心理健康实践作业练习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心理健康实践建议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心理健康资源与支持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018" b="40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心理健康是指个体内部心理过程和外部行为的一种良好的适应状态，包括情绪稳定、积极向上、自我认知清晰、人际关系和谐等方面。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心理健康强调个体内部心理的平衡与和谐，以及对外界环境的适应能力。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心理健康不仅是个体主观上的感受，也是客观上可以被评估和衡量的状态。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心理健康对个体的发展和成长至关重要，良好的心理状态有助于个体充分发挥自身潜力，取得更好的成就。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心理健康有助于提高个体的幸福感和生活质量，使个体更加积极、乐观地面对生活中的挑战和困难。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983" b="239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519" b="2151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心理健康对于维护社会稳定和促进人际关系和谐也具有重要意义，个体的心理状态会对其家庭、工作和社会关系产生影响。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4" b="316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心理健康是生活质量的重要组成部分，良好的心理状态可以提高个体的生活质量。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l="5227" r="5227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生活质量的提高也会促进心理健康，两者相互影响、相互促进。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通过改善心理健康状况，个体可以更好地应对生活中的压力和挑战，提高自身的生活满意度和幸福感。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通过识别和改变负面思维模式，建立积极的认知框架，以改善情绪和行为。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认知重构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通过实际操作来检验负面思维的有效性，从而改变不合理的信念和行为。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行为实验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定期记录情绪和思维，以便更好地了解自己的认知模式。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自我观察与记录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识别并挑战消极的自动思维，以培养更加客观和理性的思维方式。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挑战自动思维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835" r="183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通过深呼吸来放松身体和缓解紧张情绪。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深呼吸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通过想象自己身处宁静、舒适的环境中，以达到身心放松的效果。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想象放松场景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逐渐放松身体的各个部位，从头部开始，一直到脚趾。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渐进性肌肉放松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通过集中注意力在身体的各个部位，逐渐放松紧张的肌肉群。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身体扫描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自我肯定语言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使用积极、肯定的语言来描述自己的优点、能力和成就。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自我对话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培养积极的自我对话，以增强自信心和自我价值感。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挑战消极自我观念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识别并挑战消极的自我评价和信念，以建立更加积极的自我形象。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记录成功经验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记录自己的成功经历，以便在需要时回顾并增强自信心。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自我肯定训练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学会识别自己的情绪，以便更好地应对和管理情绪。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采用不同的策略来调节情绪，如深呼吸、放松训练、积极思考等。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学会表达自己的情绪，并有效地与他人沟通情感需求和困扰。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情绪表达与沟通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制定一个情绪管理计划，包括情绪调节技巧、心理支持和应对策略等。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情绪管理计划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https://d.book118.com/687146145046006051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2024-09-24T07:28:28.069</cp:lastPrinted>
  <dcterms:created xsi:type="dcterms:W3CDTF">2024-09-23T23:28:28Z</dcterms:created>
  <dcterms:modified xsi:type="dcterms:W3CDTF">2024-09-23T23:28:30Z</dcterms:modified>
</cp:coreProperties>
</file>